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4"/>
  </p:notesMasterIdLst>
  <p:handoutMasterIdLst>
    <p:handoutMasterId r:id="rId35"/>
  </p:handoutMasterIdLst>
  <p:sldIdLst>
    <p:sldId id="2134807510" r:id="rId5"/>
    <p:sldId id="2134807513" r:id="rId6"/>
    <p:sldId id="3733" r:id="rId7"/>
    <p:sldId id="2134807511" r:id="rId8"/>
    <p:sldId id="2134807497" r:id="rId9"/>
    <p:sldId id="2134807499" r:id="rId10"/>
    <p:sldId id="2134807500" r:id="rId11"/>
    <p:sldId id="2134807509" r:id="rId12"/>
    <p:sldId id="2134807507" r:id="rId13"/>
    <p:sldId id="2134807501" r:id="rId14"/>
    <p:sldId id="2134807505" r:id="rId15"/>
    <p:sldId id="2134807512" r:id="rId16"/>
    <p:sldId id="2134807506" r:id="rId17"/>
    <p:sldId id="3729" r:id="rId18"/>
    <p:sldId id="2134807521" r:id="rId19"/>
    <p:sldId id="2134807519" r:id="rId20"/>
    <p:sldId id="2134807516" r:id="rId21"/>
    <p:sldId id="2134807517" r:id="rId22"/>
    <p:sldId id="2134807526" r:id="rId23"/>
    <p:sldId id="2134807520" r:id="rId24"/>
    <p:sldId id="2134807522" r:id="rId25"/>
    <p:sldId id="2134807523" r:id="rId26"/>
    <p:sldId id="2134807524" r:id="rId27"/>
    <p:sldId id="2134807525" r:id="rId28"/>
    <p:sldId id="3743" r:id="rId29"/>
    <p:sldId id="389" r:id="rId30"/>
    <p:sldId id="2134807514" r:id="rId31"/>
    <p:sldId id="2134807502" r:id="rId32"/>
    <p:sldId id="1554" r:id="rId33"/>
  </p:sldIdLst>
  <p:sldSz cx="10691813" cy="7559675"/>
  <p:notesSz cx="7104063" cy="10234613"/>
  <p:defaultTextStyle>
    <a:defPPr>
      <a:defRPr lang="de-DE"/>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5C5858C-9448-4097-9B32-CBCDAE2ABA41}">
          <p14:sldIdLst>
            <p14:sldId id="2134807510"/>
            <p14:sldId id="2134807513"/>
            <p14:sldId id="3733"/>
            <p14:sldId id="2134807511"/>
            <p14:sldId id="2134807497"/>
            <p14:sldId id="2134807499"/>
            <p14:sldId id="2134807500"/>
            <p14:sldId id="2134807509"/>
            <p14:sldId id="2134807507"/>
            <p14:sldId id="2134807501"/>
            <p14:sldId id="2134807505"/>
            <p14:sldId id="2134807512"/>
            <p14:sldId id="2134807506"/>
            <p14:sldId id="3729"/>
            <p14:sldId id="2134807521"/>
            <p14:sldId id="2134807519"/>
            <p14:sldId id="2134807516"/>
            <p14:sldId id="2134807517"/>
            <p14:sldId id="2134807526"/>
            <p14:sldId id="2134807520"/>
            <p14:sldId id="2134807522"/>
            <p14:sldId id="2134807523"/>
            <p14:sldId id="2134807524"/>
            <p14:sldId id="2134807525"/>
            <p14:sldId id="3743"/>
            <p14:sldId id="389"/>
            <p14:sldId id="2134807514"/>
            <p14:sldId id="2134807502"/>
            <p14:sldId id="1554"/>
          </p14:sldIdLst>
        </p14:section>
      </p14:sectionLst>
    </p:ext>
    <p:ext uri="{EFAFB233-063F-42B5-8137-9DF3F51BA10A}">
      <p15:sldGuideLst xmlns:p15="http://schemas.microsoft.com/office/powerpoint/2012/main">
        <p15:guide id="2" pos="3368" userDrawn="1">
          <p15:clr>
            <a:srgbClr val="A4A3A4"/>
          </p15:clr>
        </p15:guide>
        <p15:guide id="3" orient="horz" pos="2381">
          <p15:clr>
            <a:srgbClr val="A4A3A4"/>
          </p15:clr>
        </p15:guide>
        <p15:guide id="4" pos="3386">
          <p15:clr>
            <a:srgbClr val="A4A3A4"/>
          </p15:clr>
        </p15:guide>
        <p15:guide id="5" pos="3369">
          <p15:clr>
            <a:srgbClr val="A4A3A4"/>
          </p15:clr>
        </p15:guide>
        <p15:guide id="6" orient="horz" pos="4060">
          <p15:clr>
            <a:srgbClr val="A4A3A4"/>
          </p15:clr>
        </p15:guide>
        <p15:guide id="7" orient="horz" pos="2879">
          <p15:clr>
            <a:srgbClr val="A4A3A4"/>
          </p15:clr>
        </p15:guide>
        <p15:guide id="8" pos="3882">
          <p15:clr>
            <a:srgbClr val="A4A3A4"/>
          </p15:clr>
        </p15:guide>
        <p15:guide id="9" pos="6734">
          <p15:clr>
            <a:srgbClr val="A4A3A4"/>
          </p15:clr>
        </p15:guide>
        <p15:guide id="10" pos="6453">
          <p15:clr>
            <a:srgbClr val="A4A3A4"/>
          </p15:clr>
        </p15:guide>
        <p15:guide id="11" pos="827">
          <p15:clr>
            <a:srgbClr val="A4A3A4"/>
          </p15:clr>
        </p15:guide>
        <p15:guide id="12" pos="3411">
          <p15:clr>
            <a:srgbClr val="A4A3A4"/>
          </p15:clr>
        </p15:guide>
        <p15:guide id="13" pos="37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nz, Katja" initials="KK"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156"/>
    <a:srgbClr val="005F7A"/>
    <a:srgbClr val="FFFFFF"/>
    <a:srgbClr val="6897B1"/>
    <a:srgbClr val="DADADA"/>
    <a:srgbClr val="0F85AC"/>
    <a:srgbClr val="2188AD"/>
    <a:srgbClr val="007CA1"/>
    <a:srgbClr val="ABBFCD"/>
    <a:srgbClr val="007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F9E6A8-D328-412A-8410-DB1E61341AD8}" v="218" dt="2023-05-07T16:21:47.50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760" y="29"/>
      </p:cViewPr>
      <p:guideLst>
        <p:guide pos="3368"/>
        <p:guide orient="horz" pos="2381"/>
        <p:guide pos="3386"/>
        <p:guide pos="3369"/>
        <p:guide orient="horz" pos="4060"/>
        <p:guide orient="horz" pos="2879"/>
        <p:guide pos="3882"/>
        <p:guide pos="6734"/>
        <p:guide pos="6453"/>
        <p:guide pos="827"/>
        <p:guide pos="3411"/>
        <p:guide pos="373"/>
      </p:guideLst>
    </p:cSldViewPr>
  </p:slideViewPr>
  <p:notesTextViewPr>
    <p:cViewPr>
      <p:scale>
        <a:sx n="1" d="1"/>
        <a:sy n="1" d="1"/>
      </p:scale>
      <p:origin x="0" y="0"/>
    </p:cViewPr>
  </p:notesTextViewPr>
  <p:sorterViewPr>
    <p:cViewPr>
      <p:scale>
        <a:sx n="100" d="100"/>
        <a:sy n="100" d="100"/>
      </p:scale>
      <p:origin x="0" y="-1200"/>
    </p:cViewPr>
  </p:sorter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feifer, Prof. Dr. Guido" userId="27a485f5-df8c-4e06-a5f3-fef4077fbf16" providerId="ADAL" clId="{BFF9E6A8-D328-412A-8410-DB1E61341AD8}"/>
    <pc:docChg chg="undo redo custSel addSld delSld modSld sldOrd modSection modNotesMaster modHandout">
      <pc:chgData name="Pfeifer, Prof. Dr. Guido" userId="27a485f5-df8c-4e06-a5f3-fef4077fbf16" providerId="ADAL" clId="{BFF9E6A8-D328-412A-8410-DB1E61341AD8}" dt="2023-05-07T16:21:47.507" v="1975"/>
      <pc:docMkLst>
        <pc:docMk/>
      </pc:docMkLst>
      <pc:sldChg chg="delSp mod">
        <pc:chgData name="Pfeifer, Prof. Dr. Guido" userId="27a485f5-df8c-4e06-a5f3-fef4077fbf16" providerId="ADAL" clId="{BFF9E6A8-D328-412A-8410-DB1E61341AD8}" dt="2023-05-02T11:51:31.171" v="1035" actId="478"/>
        <pc:sldMkLst>
          <pc:docMk/>
          <pc:sldMk cId="785927043" sldId="274"/>
        </pc:sldMkLst>
        <pc:spChg chg="del">
          <ac:chgData name="Pfeifer, Prof. Dr. Guido" userId="27a485f5-df8c-4e06-a5f3-fef4077fbf16" providerId="ADAL" clId="{BFF9E6A8-D328-412A-8410-DB1E61341AD8}" dt="2023-05-02T11:51:31.171" v="1035" actId="478"/>
          <ac:spMkLst>
            <pc:docMk/>
            <pc:sldMk cId="785927043" sldId="274"/>
            <ac:spMk id="3" creationId="{E939FAA6-C42C-CFE3-FBE9-C43E4518003E}"/>
          </ac:spMkLst>
        </pc:spChg>
      </pc:sldChg>
      <pc:sldChg chg="ord">
        <pc:chgData name="Pfeifer, Prof. Dr. Guido" userId="27a485f5-df8c-4e06-a5f3-fef4077fbf16" providerId="ADAL" clId="{BFF9E6A8-D328-412A-8410-DB1E61341AD8}" dt="2023-05-02T12:06:42.180" v="1231"/>
        <pc:sldMkLst>
          <pc:docMk/>
          <pc:sldMk cId="4283232889" sldId="1554"/>
        </pc:sldMkLst>
      </pc:sldChg>
      <pc:sldChg chg="addSp modSp mod modAnim">
        <pc:chgData name="Pfeifer, Prof. Dr. Guido" userId="27a485f5-df8c-4e06-a5f3-fef4077fbf16" providerId="ADAL" clId="{BFF9E6A8-D328-412A-8410-DB1E61341AD8}" dt="2023-05-02T12:05:56.421" v="1225" actId="1076"/>
        <pc:sldMkLst>
          <pc:docMk/>
          <pc:sldMk cId="651670166" sldId="3733"/>
        </pc:sldMkLst>
        <pc:spChg chg="mod">
          <ac:chgData name="Pfeifer, Prof. Dr. Guido" userId="27a485f5-df8c-4e06-a5f3-fef4077fbf16" providerId="ADAL" clId="{BFF9E6A8-D328-412A-8410-DB1E61341AD8}" dt="2023-05-02T12:05:46.211" v="1224" actId="164"/>
          <ac:spMkLst>
            <pc:docMk/>
            <pc:sldMk cId="651670166" sldId="3733"/>
            <ac:spMk id="2" creationId="{25596A48-DD17-D091-9341-C0225450B9BD}"/>
          </ac:spMkLst>
        </pc:spChg>
        <pc:spChg chg="add mod">
          <ac:chgData name="Pfeifer, Prof. Dr. Guido" userId="27a485f5-df8c-4e06-a5f3-fef4077fbf16" providerId="ADAL" clId="{BFF9E6A8-D328-412A-8410-DB1E61341AD8}" dt="2023-05-02T12:05:46.211" v="1224" actId="164"/>
          <ac:spMkLst>
            <pc:docMk/>
            <pc:sldMk cId="651670166" sldId="3733"/>
            <ac:spMk id="4" creationId="{6E5B53DC-0151-2DD4-D336-3FEBD463E88D}"/>
          </ac:spMkLst>
        </pc:spChg>
        <pc:grpChg chg="add mod">
          <ac:chgData name="Pfeifer, Prof. Dr. Guido" userId="27a485f5-df8c-4e06-a5f3-fef4077fbf16" providerId="ADAL" clId="{BFF9E6A8-D328-412A-8410-DB1E61341AD8}" dt="2023-05-02T12:05:46.211" v="1224" actId="164"/>
          <ac:grpSpMkLst>
            <pc:docMk/>
            <pc:sldMk cId="651670166" sldId="3733"/>
            <ac:grpSpMk id="7" creationId="{DC107F3C-2C83-17CF-58EB-C906812E39AD}"/>
          </ac:grpSpMkLst>
        </pc:grpChg>
        <pc:picChg chg="add mod">
          <ac:chgData name="Pfeifer, Prof. Dr. Guido" userId="27a485f5-df8c-4e06-a5f3-fef4077fbf16" providerId="ADAL" clId="{BFF9E6A8-D328-412A-8410-DB1E61341AD8}" dt="2023-05-02T12:05:56.421" v="1225" actId="1076"/>
          <ac:picMkLst>
            <pc:docMk/>
            <pc:sldMk cId="651670166" sldId="3733"/>
            <ac:picMk id="5" creationId="{588CEFCA-F04A-6E37-296D-7D6E983313F4}"/>
          </ac:picMkLst>
        </pc:picChg>
        <pc:picChg chg="add mod">
          <ac:chgData name="Pfeifer, Prof. Dr. Guido" userId="27a485f5-df8c-4e06-a5f3-fef4077fbf16" providerId="ADAL" clId="{BFF9E6A8-D328-412A-8410-DB1E61341AD8}" dt="2023-05-02T12:03:11.948" v="1215" actId="14100"/>
          <ac:picMkLst>
            <pc:docMk/>
            <pc:sldMk cId="651670166" sldId="3733"/>
            <ac:picMk id="6" creationId="{5E984227-5D95-4D1F-A023-1A5087B6A2EB}"/>
          </ac:picMkLst>
        </pc:picChg>
      </pc:sldChg>
      <pc:sldChg chg="modSp">
        <pc:chgData name="Pfeifer, Prof. Dr. Guido" userId="27a485f5-df8c-4e06-a5f3-fef4077fbf16" providerId="ADAL" clId="{BFF9E6A8-D328-412A-8410-DB1E61341AD8}" dt="2023-05-07T11:57:18.987" v="1958" actId="313"/>
        <pc:sldMkLst>
          <pc:docMk/>
          <pc:sldMk cId="2631885402" sldId="3743"/>
        </pc:sldMkLst>
        <pc:spChg chg="mod">
          <ac:chgData name="Pfeifer, Prof. Dr. Guido" userId="27a485f5-df8c-4e06-a5f3-fef4077fbf16" providerId="ADAL" clId="{BFF9E6A8-D328-412A-8410-DB1E61341AD8}" dt="2023-05-07T11:57:18.987" v="1958" actId="313"/>
          <ac:spMkLst>
            <pc:docMk/>
            <pc:sldMk cId="2631885402" sldId="3743"/>
            <ac:spMk id="11" creationId="{48890FE1-0A07-4EB4-A271-1C80C19EE1BD}"/>
          </ac:spMkLst>
        </pc:spChg>
      </pc:sldChg>
      <pc:sldChg chg="addSp modSp mod">
        <pc:chgData name="Pfeifer, Prof. Dr. Guido" userId="27a485f5-df8c-4e06-a5f3-fef4077fbf16" providerId="ADAL" clId="{BFF9E6A8-D328-412A-8410-DB1E61341AD8}" dt="2023-05-02T12:12:28.030" v="1316" actId="1037"/>
        <pc:sldMkLst>
          <pc:docMk/>
          <pc:sldMk cId="1270337972" sldId="2134807499"/>
        </pc:sldMkLst>
        <pc:spChg chg="add mod">
          <ac:chgData name="Pfeifer, Prof. Dr. Guido" userId="27a485f5-df8c-4e06-a5f3-fef4077fbf16" providerId="ADAL" clId="{BFF9E6A8-D328-412A-8410-DB1E61341AD8}" dt="2023-05-02T12:12:28.030" v="1316" actId="1037"/>
          <ac:spMkLst>
            <pc:docMk/>
            <pc:sldMk cId="1270337972" sldId="2134807499"/>
            <ac:spMk id="4" creationId="{15DF8774-1135-DC38-0767-508CC6EC4CD1}"/>
          </ac:spMkLst>
        </pc:spChg>
      </pc:sldChg>
      <pc:sldChg chg="modSp ord">
        <pc:chgData name="Pfeifer, Prof. Dr. Guido" userId="27a485f5-df8c-4e06-a5f3-fef4077fbf16" providerId="ADAL" clId="{BFF9E6A8-D328-412A-8410-DB1E61341AD8}" dt="2023-05-02T12:06:33.383" v="1229"/>
        <pc:sldMkLst>
          <pc:docMk/>
          <pc:sldMk cId="1614767846" sldId="2134807502"/>
        </pc:sldMkLst>
        <pc:picChg chg="mod">
          <ac:chgData name="Pfeifer, Prof. Dr. Guido" userId="27a485f5-df8c-4e06-a5f3-fef4077fbf16" providerId="ADAL" clId="{BFF9E6A8-D328-412A-8410-DB1E61341AD8}" dt="2023-05-02T11:52:45.914" v="1037" actId="1076"/>
          <ac:picMkLst>
            <pc:docMk/>
            <pc:sldMk cId="1614767846" sldId="2134807502"/>
            <ac:picMk id="1026" creationId="{FAF124EA-C3A8-E5A4-5030-96CABF24DF69}"/>
          </ac:picMkLst>
        </pc:picChg>
      </pc:sldChg>
      <pc:sldChg chg="del">
        <pc:chgData name="Pfeifer, Prof. Dr. Guido" userId="27a485f5-df8c-4e06-a5f3-fef4077fbf16" providerId="ADAL" clId="{BFF9E6A8-D328-412A-8410-DB1E61341AD8}" dt="2023-05-02T11:52:04.046" v="1036" actId="47"/>
        <pc:sldMkLst>
          <pc:docMk/>
          <pc:sldMk cId="1885676477" sldId="2134807503"/>
        </pc:sldMkLst>
      </pc:sldChg>
      <pc:sldChg chg="delSp modSp mod">
        <pc:chgData name="Pfeifer, Prof. Dr. Guido" userId="27a485f5-df8c-4e06-a5f3-fef4077fbf16" providerId="ADAL" clId="{BFF9E6A8-D328-412A-8410-DB1E61341AD8}" dt="2023-05-02T12:10:29.451" v="1264" actId="1036"/>
        <pc:sldMkLst>
          <pc:docMk/>
          <pc:sldMk cId="927113507" sldId="2134807509"/>
        </pc:sldMkLst>
        <pc:spChg chg="del">
          <ac:chgData name="Pfeifer, Prof. Dr. Guido" userId="27a485f5-df8c-4e06-a5f3-fef4077fbf16" providerId="ADAL" clId="{BFF9E6A8-D328-412A-8410-DB1E61341AD8}" dt="2023-05-02T12:09:30.261" v="1232" actId="478"/>
          <ac:spMkLst>
            <pc:docMk/>
            <pc:sldMk cId="927113507" sldId="2134807509"/>
            <ac:spMk id="4" creationId="{63E580DD-3689-37F6-6628-D9C81B0CD511}"/>
          </ac:spMkLst>
        </pc:spChg>
        <pc:spChg chg="mod">
          <ac:chgData name="Pfeifer, Prof. Dr. Guido" userId="27a485f5-df8c-4e06-a5f3-fef4077fbf16" providerId="ADAL" clId="{BFF9E6A8-D328-412A-8410-DB1E61341AD8}" dt="2023-05-02T12:10:12.265" v="1247" actId="1076"/>
          <ac:spMkLst>
            <pc:docMk/>
            <pc:sldMk cId="927113507" sldId="2134807509"/>
            <ac:spMk id="5" creationId="{93FA5060-0116-8E9F-055B-7E1CA63BAAD0}"/>
          </ac:spMkLst>
        </pc:spChg>
        <pc:picChg chg="mod">
          <ac:chgData name="Pfeifer, Prof. Dr. Guido" userId="27a485f5-df8c-4e06-a5f3-fef4077fbf16" providerId="ADAL" clId="{BFF9E6A8-D328-412A-8410-DB1E61341AD8}" dt="2023-05-02T12:10:29.451" v="1264" actId="1036"/>
          <ac:picMkLst>
            <pc:docMk/>
            <pc:sldMk cId="927113507" sldId="2134807509"/>
            <ac:picMk id="2" creationId="{A285E647-901A-F9DB-2FE2-1E726CB247D7}"/>
          </ac:picMkLst>
        </pc:picChg>
      </pc:sldChg>
      <pc:sldChg chg="addSp delSp modSp mod">
        <pc:chgData name="Pfeifer, Prof. Dr. Guido" userId="27a485f5-df8c-4e06-a5f3-fef4077fbf16" providerId="ADAL" clId="{BFF9E6A8-D328-412A-8410-DB1E61341AD8}" dt="2023-04-29T11:25:25.609" v="542" actId="21"/>
        <pc:sldMkLst>
          <pc:docMk/>
          <pc:sldMk cId="3702816647" sldId="2134807510"/>
        </pc:sldMkLst>
        <pc:spChg chg="add del mod">
          <ac:chgData name="Pfeifer, Prof. Dr. Guido" userId="27a485f5-df8c-4e06-a5f3-fef4077fbf16" providerId="ADAL" clId="{BFF9E6A8-D328-412A-8410-DB1E61341AD8}" dt="2023-04-29T11:25:25.609" v="542" actId="21"/>
          <ac:spMkLst>
            <pc:docMk/>
            <pc:sldMk cId="3702816647" sldId="2134807510"/>
            <ac:spMk id="3" creationId="{A535B445-91EE-748D-9849-15304A8CE6B4}"/>
          </ac:spMkLst>
        </pc:spChg>
        <pc:spChg chg="mod">
          <ac:chgData name="Pfeifer, Prof. Dr. Guido" userId="27a485f5-df8c-4e06-a5f3-fef4077fbf16" providerId="ADAL" clId="{BFF9E6A8-D328-412A-8410-DB1E61341AD8}" dt="2023-04-29T11:24:38.101" v="251" actId="27636"/>
          <ac:spMkLst>
            <pc:docMk/>
            <pc:sldMk cId="3702816647" sldId="2134807510"/>
            <ac:spMk id="7" creationId="{FAB8BEC1-E969-46EB-B5EE-7D6DF6CF9092}"/>
          </ac:spMkLst>
        </pc:spChg>
      </pc:sldChg>
      <pc:sldChg chg="addSp delSp modSp mod">
        <pc:chgData name="Pfeifer, Prof. Dr. Guido" userId="27a485f5-df8c-4e06-a5f3-fef4077fbf16" providerId="ADAL" clId="{BFF9E6A8-D328-412A-8410-DB1E61341AD8}" dt="2023-05-02T11:55:16.433" v="1060" actId="6549"/>
        <pc:sldMkLst>
          <pc:docMk/>
          <pc:sldMk cId="2566553161" sldId="2134807511"/>
        </pc:sldMkLst>
        <pc:spChg chg="add del mod">
          <ac:chgData name="Pfeifer, Prof. Dr. Guido" userId="27a485f5-df8c-4e06-a5f3-fef4077fbf16" providerId="ADAL" clId="{BFF9E6A8-D328-412A-8410-DB1E61341AD8}" dt="2023-05-02T11:55:03.216" v="1057" actId="478"/>
          <ac:spMkLst>
            <pc:docMk/>
            <pc:sldMk cId="2566553161" sldId="2134807511"/>
            <ac:spMk id="4" creationId="{61B07A38-5500-0BA9-D869-595309E5DDD9}"/>
          </ac:spMkLst>
        </pc:spChg>
        <pc:spChg chg="add del mod">
          <ac:chgData name="Pfeifer, Prof. Dr. Guido" userId="27a485f5-df8c-4e06-a5f3-fef4077fbf16" providerId="ADAL" clId="{BFF9E6A8-D328-412A-8410-DB1E61341AD8}" dt="2023-05-02T11:55:16.433" v="1060" actId="6549"/>
          <ac:spMkLst>
            <pc:docMk/>
            <pc:sldMk cId="2566553161" sldId="2134807511"/>
            <ac:spMk id="9" creationId="{11C9E6D8-D759-4D59-826B-30BA9A01331B}"/>
          </ac:spMkLst>
        </pc:spChg>
      </pc:sldChg>
      <pc:sldChg chg="addSp delSp modSp mod ord modAnim">
        <pc:chgData name="Pfeifer, Prof. Dr. Guido" userId="27a485f5-df8c-4e06-a5f3-fef4077fbf16" providerId="ADAL" clId="{BFF9E6A8-D328-412A-8410-DB1E61341AD8}" dt="2023-05-04T10:25:57.700" v="1711" actId="20577"/>
        <pc:sldMkLst>
          <pc:docMk/>
          <pc:sldMk cId="511612289" sldId="2134807513"/>
        </pc:sldMkLst>
        <pc:spChg chg="mod">
          <ac:chgData name="Pfeifer, Prof. Dr. Guido" userId="27a485f5-df8c-4e06-a5f3-fef4077fbf16" providerId="ADAL" clId="{BFF9E6A8-D328-412A-8410-DB1E61341AD8}" dt="2023-05-04T10:25:43.002" v="1697" actId="20577"/>
          <ac:spMkLst>
            <pc:docMk/>
            <pc:sldMk cId="511612289" sldId="2134807513"/>
            <ac:spMk id="2" creationId="{636DB062-3A65-5D59-2CFC-37A5606B646E}"/>
          </ac:spMkLst>
        </pc:spChg>
        <pc:spChg chg="add mod">
          <ac:chgData name="Pfeifer, Prof. Dr. Guido" userId="27a485f5-df8c-4e06-a5f3-fef4077fbf16" providerId="ADAL" clId="{BFF9E6A8-D328-412A-8410-DB1E61341AD8}" dt="2023-05-04T10:25:57.700" v="1711" actId="20577"/>
          <ac:spMkLst>
            <pc:docMk/>
            <pc:sldMk cId="511612289" sldId="2134807513"/>
            <ac:spMk id="3" creationId="{8CB37942-444A-03F9-1B56-0C5A2AF6DA39}"/>
          </ac:spMkLst>
        </pc:spChg>
        <pc:spChg chg="mod">
          <ac:chgData name="Pfeifer, Prof. Dr. Guido" userId="27a485f5-df8c-4e06-a5f3-fef4077fbf16" providerId="ADAL" clId="{BFF9E6A8-D328-412A-8410-DB1E61341AD8}" dt="2023-05-04T10:25:51.937" v="1704" actId="20577"/>
          <ac:spMkLst>
            <pc:docMk/>
            <pc:sldMk cId="511612289" sldId="2134807513"/>
            <ac:spMk id="4" creationId="{6AA82C83-A09A-B246-F5FB-2633ADE1B1FB}"/>
          </ac:spMkLst>
        </pc:spChg>
        <pc:spChg chg="add del mod">
          <ac:chgData name="Pfeifer, Prof. Dr. Guido" userId="27a485f5-df8c-4e06-a5f3-fef4077fbf16" providerId="ADAL" clId="{BFF9E6A8-D328-412A-8410-DB1E61341AD8}" dt="2023-05-02T11:43:23.970" v="648" actId="478"/>
          <ac:spMkLst>
            <pc:docMk/>
            <pc:sldMk cId="511612289" sldId="2134807513"/>
            <ac:spMk id="6" creationId="{0ADD47B0-1C6B-6F4A-03CB-4651963DF784}"/>
          </ac:spMkLst>
        </pc:spChg>
        <pc:spChg chg="mod">
          <ac:chgData name="Pfeifer, Prof. Dr. Guido" userId="27a485f5-df8c-4e06-a5f3-fef4077fbf16" providerId="ADAL" clId="{BFF9E6A8-D328-412A-8410-DB1E61341AD8}" dt="2023-05-02T11:43:51.081" v="678" actId="1035"/>
          <ac:spMkLst>
            <pc:docMk/>
            <pc:sldMk cId="511612289" sldId="2134807513"/>
            <ac:spMk id="10" creationId="{905CB30E-4DE4-13CC-BA27-E63B2B044FF8}"/>
          </ac:spMkLst>
        </pc:spChg>
        <pc:spChg chg="mod">
          <ac:chgData name="Pfeifer, Prof. Dr. Guido" userId="27a485f5-df8c-4e06-a5f3-fef4077fbf16" providerId="ADAL" clId="{BFF9E6A8-D328-412A-8410-DB1E61341AD8}" dt="2023-05-02T11:43:51.081" v="678" actId="1035"/>
          <ac:spMkLst>
            <pc:docMk/>
            <pc:sldMk cId="511612289" sldId="2134807513"/>
            <ac:spMk id="11" creationId="{7A08D203-D10D-A717-3158-53735B7E78B1}"/>
          </ac:spMkLst>
        </pc:spChg>
        <pc:cxnChg chg="add mod">
          <ac:chgData name="Pfeifer, Prof. Dr. Guido" userId="27a485f5-df8c-4e06-a5f3-fef4077fbf16" providerId="ADAL" clId="{BFF9E6A8-D328-412A-8410-DB1E61341AD8}" dt="2023-05-02T11:45:04.782" v="752" actId="692"/>
          <ac:cxnSpMkLst>
            <pc:docMk/>
            <pc:sldMk cId="511612289" sldId="2134807513"/>
            <ac:cxnSpMk id="9" creationId="{C240DB3B-511B-3131-2958-0FDD5957E6D1}"/>
          </ac:cxnSpMkLst>
        </pc:cxnChg>
        <pc:cxnChg chg="add del mod">
          <ac:chgData name="Pfeifer, Prof. Dr. Guido" userId="27a485f5-df8c-4e06-a5f3-fef4077fbf16" providerId="ADAL" clId="{BFF9E6A8-D328-412A-8410-DB1E61341AD8}" dt="2023-05-02T11:45:40.171" v="835" actId="478"/>
          <ac:cxnSpMkLst>
            <pc:docMk/>
            <pc:sldMk cId="511612289" sldId="2134807513"/>
            <ac:cxnSpMk id="13" creationId="{F0811D3D-74BC-0B8A-5E1B-4DD3364EC725}"/>
          </ac:cxnSpMkLst>
        </pc:cxnChg>
        <pc:cxnChg chg="add mod">
          <ac:chgData name="Pfeifer, Prof. Dr. Guido" userId="27a485f5-df8c-4e06-a5f3-fef4077fbf16" providerId="ADAL" clId="{BFF9E6A8-D328-412A-8410-DB1E61341AD8}" dt="2023-05-02T11:46:23.433" v="932" actId="1038"/>
          <ac:cxnSpMkLst>
            <pc:docMk/>
            <pc:sldMk cId="511612289" sldId="2134807513"/>
            <ac:cxnSpMk id="16" creationId="{521F8EC5-7F60-21A0-03B5-891AD064918E}"/>
          </ac:cxnSpMkLst>
        </pc:cxnChg>
      </pc:sldChg>
      <pc:sldChg chg="ord">
        <pc:chgData name="Pfeifer, Prof. Dr. Guido" userId="27a485f5-df8c-4e06-a5f3-fef4077fbf16" providerId="ADAL" clId="{BFF9E6A8-D328-412A-8410-DB1E61341AD8}" dt="2023-05-02T12:06:30.839" v="1227"/>
        <pc:sldMkLst>
          <pc:docMk/>
          <pc:sldMk cId="2126772300" sldId="2134807514"/>
        </pc:sldMkLst>
      </pc:sldChg>
      <pc:sldChg chg="del">
        <pc:chgData name="Pfeifer, Prof. Dr. Guido" userId="27a485f5-df8c-4e06-a5f3-fef4077fbf16" providerId="ADAL" clId="{BFF9E6A8-D328-412A-8410-DB1E61341AD8}" dt="2023-05-02T11:48:14.324" v="938" actId="47"/>
        <pc:sldMkLst>
          <pc:docMk/>
          <pc:sldMk cId="118842100" sldId="2134807515"/>
        </pc:sldMkLst>
      </pc:sldChg>
      <pc:sldChg chg="modSp">
        <pc:chgData name="Pfeifer, Prof. Dr. Guido" userId="27a485f5-df8c-4e06-a5f3-fef4077fbf16" providerId="ADAL" clId="{BFF9E6A8-D328-412A-8410-DB1E61341AD8}" dt="2023-05-07T11:36:33.931" v="1791" actId="6549"/>
        <pc:sldMkLst>
          <pc:docMk/>
          <pc:sldMk cId="3981501490" sldId="2134807516"/>
        </pc:sldMkLst>
        <pc:spChg chg="mod">
          <ac:chgData name="Pfeifer, Prof. Dr. Guido" userId="27a485f5-df8c-4e06-a5f3-fef4077fbf16" providerId="ADAL" clId="{BFF9E6A8-D328-412A-8410-DB1E61341AD8}" dt="2023-05-07T11:36:33.931" v="1791" actId="6549"/>
          <ac:spMkLst>
            <pc:docMk/>
            <pc:sldMk cId="3981501490" sldId="2134807516"/>
            <ac:spMk id="8" creationId="{11BD0923-3378-4AB6-9811-38F734EADBAC}"/>
          </ac:spMkLst>
        </pc:spChg>
      </pc:sldChg>
      <pc:sldChg chg="addSp modSp mod">
        <pc:chgData name="Pfeifer, Prof. Dr. Guido" userId="27a485f5-df8c-4e06-a5f3-fef4077fbf16" providerId="ADAL" clId="{BFF9E6A8-D328-412A-8410-DB1E61341AD8}" dt="2023-05-07T11:44:38.708" v="1795" actId="1076"/>
        <pc:sldMkLst>
          <pc:docMk/>
          <pc:sldMk cId="3834096513" sldId="2134807517"/>
        </pc:sldMkLst>
        <pc:picChg chg="add mod">
          <ac:chgData name="Pfeifer, Prof. Dr. Guido" userId="27a485f5-df8c-4e06-a5f3-fef4077fbf16" providerId="ADAL" clId="{BFF9E6A8-D328-412A-8410-DB1E61341AD8}" dt="2023-05-07T11:44:38.708" v="1795" actId="1076"/>
          <ac:picMkLst>
            <pc:docMk/>
            <pc:sldMk cId="3834096513" sldId="2134807517"/>
            <ac:picMk id="4" creationId="{E0B68799-E039-1135-9A20-F9661FE4D312}"/>
          </ac:picMkLst>
        </pc:picChg>
      </pc:sldChg>
      <pc:sldChg chg="del">
        <pc:chgData name="Pfeifer, Prof. Dr. Guido" userId="27a485f5-df8c-4e06-a5f3-fef4077fbf16" providerId="ADAL" clId="{BFF9E6A8-D328-412A-8410-DB1E61341AD8}" dt="2023-05-02T11:53:05.689" v="1038" actId="47"/>
        <pc:sldMkLst>
          <pc:docMk/>
          <pc:sldMk cId="960516545" sldId="2134807518"/>
        </pc:sldMkLst>
      </pc:sldChg>
      <pc:sldChg chg="addSp modSp add mod modAnim">
        <pc:chgData name="Pfeifer, Prof. Dr. Guido" userId="27a485f5-df8c-4e06-a5f3-fef4077fbf16" providerId="ADAL" clId="{BFF9E6A8-D328-412A-8410-DB1E61341AD8}" dt="2023-05-04T07:25:09.530" v="1318"/>
        <pc:sldMkLst>
          <pc:docMk/>
          <pc:sldMk cId="2033648017" sldId="2134807519"/>
        </pc:sldMkLst>
        <pc:spChg chg="mod">
          <ac:chgData name="Pfeifer, Prof. Dr. Guido" userId="27a485f5-df8c-4e06-a5f3-fef4077fbf16" providerId="ADAL" clId="{BFF9E6A8-D328-412A-8410-DB1E61341AD8}" dt="2023-05-02T11:49:24.001" v="942" actId="207"/>
          <ac:spMkLst>
            <pc:docMk/>
            <pc:sldMk cId="2033648017" sldId="2134807519"/>
            <ac:spMk id="2" creationId="{636DB062-3A65-5D59-2CFC-37A5606B646E}"/>
          </ac:spMkLst>
        </pc:spChg>
        <pc:spChg chg="add mod">
          <ac:chgData name="Pfeifer, Prof. Dr. Guido" userId="27a485f5-df8c-4e06-a5f3-fef4077fbf16" providerId="ADAL" clId="{BFF9E6A8-D328-412A-8410-DB1E61341AD8}" dt="2023-05-02T11:50:34.177" v="947" actId="14100"/>
          <ac:spMkLst>
            <pc:docMk/>
            <pc:sldMk cId="2033648017" sldId="2134807519"/>
            <ac:spMk id="6" creationId="{3D2909E6-37A4-B1FE-E536-8651B27CE2CD}"/>
          </ac:spMkLst>
        </pc:spChg>
        <pc:spChg chg="mod">
          <ac:chgData name="Pfeifer, Prof. Dr. Guido" userId="27a485f5-df8c-4e06-a5f3-fef4077fbf16" providerId="ADAL" clId="{BFF9E6A8-D328-412A-8410-DB1E61341AD8}" dt="2023-05-02T11:49:24.001" v="942" actId="207"/>
          <ac:spMkLst>
            <pc:docMk/>
            <pc:sldMk cId="2033648017" sldId="2134807519"/>
            <ac:spMk id="10" creationId="{905CB30E-4DE4-13CC-BA27-E63B2B044FF8}"/>
          </ac:spMkLst>
        </pc:spChg>
      </pc:sldChg>
      <pc:sldChg chg="modSp add mod modAnim">
        <pc:chgData name="Pfeifer, Prof. Dr. Guido" userId="27a485f5-df8c-4e06-a5f3-fef4077fbf16" providerId="ADAL" clId="{BFF9E6A8-D328-412A-8410-DB1E61341AD8}" dt="2023-05-04T07:25:56.834" v="1320"/>
        <pc:sldMkLst>
          <pc:docMk/>
          <pc:sldMk cId="228134905" sldId="2134807520"/>
        </pc:sldMkLst>
        <pc:spChg chg="mod">
          <ac:chgData name="Pfeifer, Prof. Dr. Guido" userId="27a485f5-df8c-4e06-a5f3-fef4077fbf16" providerId="ADAL" clId="{BFF9E6A8-D328-412A-8410-DB1E61341AD8}" dt="2023-05-02T11:50:59.001" v="1034" actId="1038"/>
          <ac:spMkLst>
            <pc:docMk/>
            <pc:sldMk cId="228134905" sldId="2134807520"/>
            <ac:spMk id="6" creationId="{3D2909E6-37A4-B1FE-E536-8651B27CE2CD}"/>
          </ac:spMkLst>
        </pc:spChg>
      </pc:sldChg>
      <pc:sldChg chg="modSp add del mod ord">
        <pc:chgData name="Pfeifer, Prof. Dr. Guido" userId="27a485f5-df8c-4e06-a5f3-fef4077fbf16" providerId="ADAL" clId="{BFF9E6A8-D328-412A-8410-DB1E61341AD8}" dt="2023-05-02T11:56:24.192" v="1063" actId="2696"/>
        <pc:sldMkLst>
          <pc:docMk/>
          <pc:sldMk cId="2239679666" sldId="2134807521"/>
        </pc:sldMkLst>
        <pc:spChg chg="mod">
          <ac:chgData name="Pfeifer, Prof. Dr. Guido" userId="27a485f5-df8c-4e06-a5f3-fef4077fbf16" providerId="ADAL" clId="{BFF9E6A8-D328-412A-8410-DB1E61341AD8}" dt="2023-05-02T11:55:36.831" v="1062" actId="6549"/>
          <ac:spMkLst>
            <pc:docMk/>
            <pc:sldMk cId="2239679666" sldId="2134807521"/>
            <ac:spMk id="4" creationId="{581AEEA0-7AB7-4938-89BB-38B608724055}"/>
          </ac:spMkLst>
        </pc:spChg>
      </pc:sldChg>
      <pc:sldChg chg="add ord">
        <pc:chgData name="Pfeifer, Prof. Dr. Guido" userId="27a485f5-df8c-4e06-a5f3-fef4077fbf16" providerId="ADAL" clId="{BFF9E6A8-D328-412A-8410-DB1E61341AD8}" dt="2023-05-02T11:56:52.054" v="1068"/>
        <pc:sldMkLst>
          <pc:docMk/>
          <pc:sldMk cId="3215032390" sldId="2134807521"/>
        </pc:sldMkLst>
      </pc:sldChg>
      <pc:sldChg chg="modSp mod">
        <pc:chgData name="Pfeifer, Prof. Dr. Guido" userId="27a485f5-df8c-4e06-a5f3-fef4077fbf16" providerId="ADAL" clId="{BFF9E6A8-D328-412A-8410-DB1E61341AD8}" dt="2023-05-07T11:50:03.403" v="1851" actId="1035"/>
        <pc:sldMkLst>
          <pc:docMk/>
          <pc:sldMk cId="953306249" sldId="2134807522"/>
        </pc:sldMkLst>
        <pc:picChg chg="mod">
          <ac:chgData name="Pfeifer, Prof. Dr. Guido" userId="27a485f5-df8c-4e06-a5f3-fef4077fbf16" providerId="ADAL" clId="{BFF9E6A8-D328-412A-8410-DB1E61341AD8}" dt="2023-05-07T11:50:03.403" v="1851" actId="1035"/>
          <ac:picMkLst>
            <pc:docMk/>
            <pc:sldMk cId="953306249" sldId="2134807522"/>
            <ac:picMk id="10" creationId="{4B9BC2BF-13BF-441B-EA9A-BE6F6568D543}"/>
          </ac:picMkLst>
        </pc:picChg>
      </pc:sldChg>
      <pc:sldChg chg="add del">
        <pc:chgData name="Pfeifer, Prof. Dr. Guido" userId="27a485f5-df8c-4e06-a5f3-fef4077fbf16" providerId="ADAL" clId="{BFF9E6A8-D328-412A-8410-DB1E61341AD8}" dt="2023-05-02T11:55:00.477" v="1055"/>
        <pc:sldMkLst>
          <pc:docMk/>
          <pc:sldMk cId="1262038341" sldId="2134807522"/>
        </pc:sldMkLst>
      </pc:sldChg>
      <pc:sldChg chg="addSp delSp modSp mod modAnim">
        <pc:chgData name="Pfeifer, Prof. Dr. Guido" userId="27a485f5-df8c-4e06-a5f3-fef4077fbf16" providerId="ADAL" clId="{BFF9E6A8-D328-412A-8410-DB1E61341AD8}" dt="2023-05-07T11:54:48.805" v="1952" actId="14100"/>
        <pc:sldMkLst>
          <pc:docMk/>
          <pc:sldMk cId="323659678" sldId="2134807523"/>
        </pc:sldMkLst>
        <pc:spChg chg="del">
          <ac:chgData name="Pfeifer, Prof. Dr. Guido" userId="27a485f5-df8c-4e06-a5f3-fef4077fbf16" providerId="ADAL" clId="{BFF9E6A8-D328-412A-8410-DB1E61341AD8}" dt="2023-05-04T07:35:24.295" v="1323" actId="478"/>
          <ac:spMkLst>
            <pc:docMk/>
            <pc:sldMk cId="323659678" sldId="2134807523"/>
            <ac:spMk id="2" creationId="{8DF955CF-0A41-FE58-3B3F-AD6A0DEE73BD}"/>
          </ac:spMkLst>
        </pc:spChg>
        <pc:spChg chg="mod">
          <ac:chgData name="Pfeifer, Prof. Dr. Guido" userId="27a485f5-df8c-4e06-a5f3-fef4077fbf16" providerId="ADAL" clId="{BFF9E6A8-D328-412A-8410-DB1E61341AD8}" dt="2023-05-07T11:52:46.643" v="1917" actId="18245"/>
          <ac:spMkLst>
            <pc:docMk/>
            <pc:sldMk cId="323659678" sldId="2134807523"/>
            <ac:spMk id="4" creationId="{1EF13040-3470-2A50-853C-8219134C85DD}"/>
          </ac:spMkLst>
        </pc:spChg>
        <pc:spChg chg="mod">
          <ac:chgData name="Pfeifer, Prof. Dr. Guido" userId="27a485f5-df8c-4e06-a5f3-fef4077fbf16" providerId="ADAL" clId="{BFF9E6A8-D328-412A-8410-DB1E61341AD8}" dt="2023-05-07T11:52:46.643" v="1917" actId="18245"/>
          <ac:spMkLst>
            <pc:docMk/>
            <pc:sldMk cId="323659678" sldId="2134807523"/>
            <ac:spMk id="6" creationId="{9D3FA6D7-B92D-30B3-9AF9-F1074259208E}"/>
          </ac:spMkLst>
        </pc:spChg>
        <pc:spChg chg="mod">
          <ac:chgData name="Pfeifer, Prof. Dr. Guido" userId="27a485f5-df8c-4e06-a5f3-fef4077fbf16" providerId="ADAL" clId="{BFF9E6A8-D328-412A-8410-DB1E61341AD8}" dt="2023-05-07T11:52:46.643" v="1917" actId="18245"/>
          <ac:spMkLst>
            <pc:docMk/>
            <pc:sldMk cId="323659678" sldId="2134807523"/>
            <ac:spMk id="8" creationId="{07703C2B-E2D3-2A71-35A9-FAD8AC9A66BB}"/>
          </ac:spMkLst>
        </pc:spChg>
        <pc:spChg chg="mod">
          <ac:chgData name="Pfeifer, Prof. Dr. Guido" userId="27a485f5-df8c-4e06-a5f3-fef4077fbf16" providerId="ADAL" clId="{BFF9E6A8-D328-412A-8410-DB1E61341AD8}" dt="2023-05-07T11:52:46.643" v="1917" actId="18245"/>
          <ac:spMkLst>
            <pc:docMk/>
            <pc:sldMk cId="323659678" sldId="2134807523"/>
            <ac:spMk id="9" creationId="{0C050A3F-8D14-A448-F5CD-48D9087D5036}"/>
          </ac:spMkLst>
        </pc:spChg>
        <pc:spChg chg="mod">
          <ac:chgData name="Pfeifer, Prof. Dr. Guido" userId="27a485f5-df8c-4e06-a5f3-fef4077fbf16" providerId="ADAL" clId="{BFF9E6A8-D328-412A-8410-DB1E61341AD8}" dt="2023-05-07T11:52:46.643" v="1917" actId="18245"/>
          <ac:spMkLst>
            <pc:docMk/>
            <pc:sldMk cId="323659678" sldId="2134807523"/>
            <ac:spMk id="10" creationId="{7B66486E-5D24-9C0F-2DD8-7D705E60BDBF}"/>
          </ac:spMkLst>
        </pc:spChg>
        <pc:spChg chg="mod">
          <ac:chgData name="Pfeifer, Prof. Dr. Guido" userId="27a485f5-df8c-4e06-a5f3-fef4077fbf16" providerId="ADAL" clId="{BFF9E6A8-D328-412A-8410-DB1E61341AD8}" dt="2023-05-07T11:52:46.643" v="1917" actId="18245"/>
          <ac:spMkLst>
            <pc:docMk/>
            <pc:sldMk cId="323659678" sldId="2134807523"/>
            <ac:spMk id="11" creationId="{915D5AEC-4BA2-E4D5-EFB5-8C5BBD58177D}"/>
          </ac:spMkLst>
        </pc:spChg>
        <pc:spChg chg="mod">
          <ac:chgData name="Pfeifer, Prof. Dr. Guido" userId="27a485f5-df8c-4e06-a5f3-fef4077fbf16" providerId="ADAL" clId="{BFF9E6A8-D328-412A-8410-DB1E61341AD8}" dt="2023-05-07T11:52:46.643" v="1917" actId="18245"/>
          <ac:spMkLst>
            <pc:docMk/>
            <pc:sldMk cId="323659678" sldId="2134807523"/>
            <ac:spMk id="12" creationId="{0FE682FF-3E14-0C4B-E26A-04AEFB936F33}"/>
          </ac:spMkLst>
        </pc:spChg>
        <pc:spChg chg="mod">
          <ac:chgData name="Pfeifer, Prof. Dr. Guido" userId="27a485f5-df8c-4e06-a5f3-fef4077fbf16" providerId="ADAL" clId="{BFF9E6A8-D328-412A-8410-DB1E61341AD8}" dt="2023-05-07T11:52:46.643" v="1917" actId="18245"/>
          <ac:spMkLst>
            <pc:docMk/>
            <pc:sldMk cId="323659678" sldId="2134807523"/>
            <ac:spMk id="13" creationId="{E94C29E6-2E58-2C3E-1656-4329F7B84DB9}"/>
          </ac:spMkLst>
        </pc:spChg>
        <pc:spChg chg="mod">
          <ac:chgData name="Pfeifer, Prof. Dr. Guido" userId="27a485f5-df8c-4e06-a5f3-fef4077fbf16" providerId="ADAL" clId="{BFF9E6A8-D328-412A-8410-DB1E61341AD8}" dt="2023-05-07T11:52:46.643" v="1917" actId="18245"/>
          <ac:spMkLst>
            <pc:docMk/>
            <pc:sldMk cId="323659678" sldId="2134807523"/>
            <ac:spMk id="14" creationId="{645C7D71-A4EE-96B3-38F5-B44C08D8230E}"/>
          </ac:spMkLst>
        </pc:spChg>
        <pc:spChg chg="mod">
          <ac:chgData name="Pfeifer, Prof. Dr. Guido" userId="27a485f5-df8c-4e06-a5f3-fef4077fbf16" providerId="ADAL" clId="{BFF9E6A8-D328-412A-8410-DB1E61341AD8}" dt="2023-05-07T11:52:46.643" v="1917" actId="18245"/>
          <ac:spMkLst>
            <pc:docMk/>
            <pc:sldMk cId="323659678" sldId="2134807523"/>
            <ac:spMk id="15" creationId="{BB1C0390-D0EC-F4D9-2B0B-8E31C3C316FC}"/>
          </ac:spMkLst>
        </pc:spChg>
        <pc:spChg chg="mod">
          <ac:chgData name="Pfeifer, Prof. Dr. Guido" userId="27a485f5-df8c-4e06-a5f3-fef4077fbf16" providerId="ADAL" clId="{BFF9E6A8-D328-412A-8410-DB1E61341AD8}" dt="2023-05-07T11:52:46.643" v="1917" actId="18245"/>
          <ac:spMkLst>
            <pc:docMk/>
            <pc:sldMk cId="323659678" sldId="2134807523"/>
            <ac:spMk id="16" creationId="{EBE44F19-1571-CD72-EEE9-601C6A56EC40}"/>
          </ac:spMkLst>
        </pc:spChg>
        <pc:spChg chg="mod">
          <ac:chgData name="Pfeifer, Prof. Dr. Guido" userId="27a485f5-df8c-4e06-a5f3-fef4077fbf16" providerId="ADAL" clId="{BFF9E6A8-D328-412A-8410-DB1E61341AD8}" dt="2023-05-07T11:52:46.643" v="1917" actId="18245"/>
          <ac:spMkLst>
            <pc:docMk/>
            <pc:sldMk cId="323659678" sldId="2134807523"/>
            <ac:spMk id="17" creationId="{74211850-E01B-64CD-4761-A86A212BBABF}"/>
          </ac:spMkLst>
        </pc:spChg>
        <pc:spChg chg="add mod">
          <ac:chgData name="Pfeifer, Prof. Dr. Guido" userId="27a485f5-df8c-4e06-a5f3-fef4077fbf16" providerId="ADAL" clId="{BFF9E6A8-D328-412A-8410-DB1E61341AD8}" dt="2023-05-07T11:54:48.805" v="1952" actId="14100"/>
          <ac:spMkLst>
            <pc:docMk/>
            <pc:sldMk cId="323659678" sldId="2134807523"/>
            <ac:spMk id="20" creationId="{78D37F41-69F0-81C1-CA89-563D2E4C36C3}"/>
          </ac:spMkLst>
        </pc:spChg>
        <pc:grpChg chg="mod">
          <ac:chgData name="Pfeifer, Prof. Dr. Guido" userId="27a485f5-df8c-4e06-a5f3-fef4077fbf16" providerId="ADAL" clId="{BFF9E6A8-D328-412A-8410-DB1E61341AD8}" dt="2023-05-07T11:54:36.331" v="1949" actId="1076"/>
          <ac:grpSpMkLst>
            <pc:docMk/>
            <pc:sldMk cId="323659678" sldId="2134807523"/>
            <ac:grpSpMk id="2" creationId="{073791E2-F08F-C1F0-4D1C-C2D685F4F6AA}"/>
          </ac:grpSpMkLst>
        </pc:grpChg>
        <pc:graphicFrameChg chg="del mod">
          <ac:chgData name="Pfeifer, Prof. Dr. Guido" userId="27a485f5-df8c-4e06-a5f3-fef4077fbf16" providerId="ADAL" clId="{BFF9E6A8-D328-412A-8410-DB1E61341AD8}" dt="2023-05-07T11:52:46.643" v="1917" actId="18245"/>
          <ac:graphicFrameMkLst>
            <pc:docMk/>
            <pc:sldMk cId="323659678" sldId="2134807523"/>
            <ac:graphicFrameMk id="3" creationId="{1536A691-998C-7CDC-B360-D1EA48D4DC46}"/>
          </ac:graphicFrameMkLst>
        </pc:graphicFrameChg>
        <pc:picChg chg="add del">
          <ac:chgData name="Pfeifer, Prof. Dr. Guido" userId="27a485f5-df8c-4e06-a5f3-fef4077fbf16" providerId="ADAL" clId="{BFF9E6A8-D328-412A-8410-DB1E61341AD8}" dt="2023-05-07T11:53:26.374" v="1919" actId="22"/>
          <ac:picMkLst>
            <pc:docMk/>
            <pc:sldMk cId="323659678" sldId="2134807523"/>
            <ac:picMk id="19" creationId="{417278C8-73BE-6245-AB56-036F0B58647A}"/>
          </ac:picMkLst>
        </pc:picChg>
      </pc:sldChg>
      <pc:sldChg chg="add del">
        <pc:chgData name="Pfeifer, Prof. Dr. Guido" userId="27a485f5-df8c-4e06-a5f3-fef4077fbf16" providerId="ADAL" clId="{BFF9E6A8-D328-412A-8410-DB1E61341AD8}" dt="2023-05-02T11:54:59.657" v="1054"/>
        <pc:sldMkLst>
          <pc:docMk/>
          <pc:sldMk cId="1610863318" sldId="2134807523"/>
        </pc:sldMkLst>
      </pc:sldChg>
      <pc:sldChg chg="addSp delSp modSp add mod">
        <pc:chgData name="Pfeifer, Prof. Dr. Guido" userId="27a485f5-df8c-4e06-a5f3-fef4077fbf16" providerId="ADAL" clId="{BFF9E6A8-D328-412A-8410-DB1E61341AD8}" dt="2023-05-07T11:54:20.842" v="1945" actId="20577"/>
        <pc:sldMkLst>
          <pc:docMk/>
          <pc:sldMk cId="2789151751" sldId="2134807524"/>
        </pc:sldMkLst>
        <pc:spChg chg="del">
          <ac:chgData name="Pfeifer, Prof. Dr. Guido" userId="27a485f5-df8c-4e06-a5f3-fef4077fbf16" providerId="ADAL" clId="{BFF9E6A8-D328-412A-8410-DB1E61341AD8}" dt="2023-05-04T07:35:44.841" v="1324" actId="478"/>
          <ac:spMkLst>
            <pc:docMk/>
            <pc:sldMk cId="2789151751" sldId="2134807524"/>
            <ac:spMk id="2" creationId="{8DF955CF-0A41-FE58-3B3F-AD6A0DEE73BD}"/>
          </ac:spMkLst>
        </pc:spChg>
        <pc:spChg chg="add mod">
          <ac:chgData name="Pfeifer, Prof. Dr. Guido" userId="27a485f5-df8c-4e06-a5f3-fef4077fbf16" providerId="ADAL" clId="{BFF9E6A8-D328-412A-8410-DB1E61341AD8}" dt="2023-05-07T11:52:18.662" v="1914"/>
          <ac:spMkLst>
            <pc:docMk/>
            <pc:sldMk cId="2789151751" sldId="2134807524"/>
            <ac:spMk id="4" creationId="{4C0211EC-8325-F421-C8B0-0FB1285E38EB}"/>
          </ac:spMkLst>
        </pc:spChg>
        <pc:spChg chg="add mod">
          <ac:chgData name="Pfeifer, Prof. Dr. Guido" userId="27a485f5-df8c-4e06-a5f3-fef4077fbf16" providerId="ADAL" clId="{BFF9E6A8-D328-412A-8410-DB1E61341AD8}" dt="2023-05-04T07:59:23.094" v="1685" actId="1037"/>
          <ac:spMkLst>
            <pc:docMk/>
            <pc:sldMk cId="2789151751" sldId="2134807524"/>
            <ac:spMk id="6" creationId="{BCAC198E-9762-3867-22E4-1F3A947BBF62}"/>
          </ac:spMkLst>
        </pc:spChg>
        <pc:spChg chg="mod">
          <ac:chgData name="Pfeifer, Prof. Dr. Guido" userId="27a485f5-df8c-4e06-a5f3-fef4077fbf16" providerId="ADAL" clId="{BFF9E6A8-D328-412A-8410-DB1E61341AD8}" dt="2023-05-07T11:54:20.842" v="1945" actId="20577"/>
          <ac:spMkLst>
            <pc:docMk/>
            <pc:sldMk cId="2789151751" sldId="2134807524"/>
            <ac:spMk id="7" creationId="{9659C555-4132-41F4-82CA-10B271CD5692}"/>
          </ac:spMkLst>
        </pc:spChg>
        <pc:spChg chg="add mod">
          <ac:chgData name="Pfeifer, Prof. Dr. Guido" userId="27a485f5-df8c-4e06-a5f3-fef4077fbf16" providerId="ADAL" clId="{BFF9E6A8-D328-412A-8410-DB1E61341AD8}" dt="2023-05-07T11:52:18.662" v="1914"/>
          <ac:spMkLst>
            <pc:docMk/>
            <pc:sldMk cId="2789151751" sldId="2134807524"/>
            <ac:spMk id="8" creationId="{24CEDC17-4CD1-B172-EB2C-4D429B320D6D}"/>
          </ac:spMkLst>
        </pc:spChg>
        <pc:spChg chg="add mod">
          <ac:chgData name="Pfeifer, Prof. Dr. Guido" userId="27a485f5-df8c-4e06-a5f3-fef4077fbf16" providerId="ADAL" clId="{BFF9E6A8-D328-412A-8410-DB1E61341AD8}" dt="2023-05-04T07:59:12.107" v="1680"/>
          <ac:spMkLst>
            <pc:docMk/>
            <pc:sldMk cId="2789151751" sldId="2134807524"/>
            <ac:spMk id="8" creationId="{3C758E44-C1C0-DDD3-DD4A-B9ACA4D71DD5}"/>
          </ac:spMkLst>
        </pc:spChg>
        <pc:grpChg chg="add mod">
          <ac:chgData name="Pfeifer, Prof. Dr. Guido" userId="27a485f5-df8c-4e06-a5f3-fef4077fbf16" providerId="ADAL" clId="{BFF9E6A8-D328-412A-8410-DB1E61341AD8}" dt="2023-05-07T11:52:18.662" v="1914"/>
          <ac:grpSpMkLst>
            <pc:docMk/>
            <pc:sldMk cId="2789151751" sldId="2134807524"/>
            <ac:grpSpMk id="3" creationId="{A7DD7AFE-E4C2-F02D-BCF0-6EFA5D2B27C8}"/>
          </ac:grpSpMkLst>
        </pc:grpChg>
        <pc:graphicFrameChg chg="del">
          <ac:chgData name="Pfeifer, Prof. Dr. Guido" userId="27a485f5-df8c-4e06-a5f3-fef4077fbf16" providerId="ADAL" clId="{BFF9E6A8-D328-412A-8410-DB1E61341AD8}" dt="2023-05-04T07:35:48.189" v="1325" actId="478"/>
          <ac:graphicFrameMkLst>
            <pc:docMk/>
            <pc:sldMk cId="2789151751" sldId="2134807524"/>
            <ac:graphicFrameMk id="3" creationId="{1536A691-998C-7CDC-B360-D1EA48D4DC46}"/>
          </ac:graphicFrameMkLst>
        </pc:graphicFrameChg>
        <pc:picChg chg="add mod">
          <ac:chgData name="Pfeifer, Prof. Dr. Guido" userId="27a485f5-df8c-4e06-a5f3-fef4077fbf16" providerId="ADAL" clId="{BFF9E6A8-D328-412A-8410-DB1E61341AD8}" dt="2023-05-07T11:54:17.931" v="1942" actId="1076"/>
          <ac:picMkLst>
            <pc:docMk/>
            <pc:sldMk cId="2789151751" sldId="2134807524"/>
            <ac:picMk id="10" creationId="{7014D37B-8D0F-6E7E-BB22-CB99C409E5D7}"/>
          </ac:picMkLst>
        </pc:picChg>
      </pc:sldChg>
      <pc:sldChg chg="add del">
        <pc:chgData name="Pfeifer, Prof. Dr. Guido" userId="27a485f5-df8c-4e06-a5f3-fef4077fbf16" providerId="ADAL" clId="{BFF9E6A8-D328-412A-8410-DB1E61341AD8}" dt="2023-05-02T11:54:53.849" v="1050"/>
        <pc:sldMkLst>
          <pc:docMk/>
          <pc:sldMk cId="4251600908" sldId="2134807524"/>
        </pc:sldMkLst>
      </pc:sldChg>
      <pc:sldChg chg="addSp delSp modSp add mod">
        <pc:chgData name="Pfeifer, Prof. Dr. Guido" userId="27a485f5-df8c-4e06-a5f3-fef4077fbf16" providerId="ADAL" clId="{BFF9E6A8-D328-412A-8410-DB1E61341AD8}" dt="2023-05-04T07:59:04.947" v="1679" actId="14100"/>
        <pc:sldMkLst>
          <pc:docMk/>
          <pc:sldMk cId="3276192099" sldId="2134807525"/>
        </pc:sldMkLst>
        <pc:spChg chg="del">
          <ac:chgData name="Pfeifer, Prof. Dr. Guido" userId="27a485f5-df8c-4e06-a5f3-fef4077fbf16" providerId="ADAL" clId="{BFF9E6A8-D328-412A-8410-DB1E61341AD8}" dt="2023-05-04T07:52:18.570" v="1651" actId="478"/>
          <ac:spMkLst>
            <pc:docMk/>
            <pc:sldMk cId="3276192099" sldId="2134807525"/>
            <ac:spMk id="6" creationId="{BCAC198E-9762-3867-22E4-1F3A947BBF62}"/>
          </ac:spMkLst>
        </pc:spChg>
        <pc:spChg chg="add mod">
          <ac:chgData name="Pfeifer, Prof. Dr. Guido" userId="27a485f5-df8c-4e06-a5f3-fef4077fbf16" providerId="ADAL" clId="{BFF9E6A8-D328-412A-8410-DB1E61341AD8}" dt="2023-05-04T07:54:15.365" v="1676" actId="14100"/>
          <ac:spMkLst>
            <pc:docMk/>
            <pc:sldMk cId="3276192099" sldId="2134807525"/>
            <ac:spMk id="8" creationId="{9141092E-3146-7F7A-D772-F585E15D0B80}"/>
          </ac:spMkLst>
        </pc:spChg>
        <pc:picChg chg="add mod">
          <ac:chgData name="Pfeifer, Prof. Dr. Guido" userId="27a485f5-df8c-4e06-a5f3-fef4077fbf16" providerId="ADAL" clId="{BFF9E6A8-D328-412A-8410-DB1E61341AD8}" dt="2023-05-04T07:59:04.947" v="1679" actId="14100"/>
          <ac:picMkLst>
            <pc:docMk/>
            <pc:sldMk cId="3276192099" sldId="2134807525"/>
            <ac:picMk id="3" creationId="{364A427D-75A2-8FB0-448B-80E07BB9B306}"/>
          </ac:picMkLst>
        </pc:picChg>
      </pc:sldChg>
      <pc:sldChg chg="addSp delSp modSp add mod modAnim">
        <pc:chgData name="Pfeifer, Prof. Dr. Guido" userId="27a485f5-df8c-4e06-a5f3-fef4077fbf16" providerId="ADAL" clId="{BFF9E6A8-D328-412A-8410-DB1E61341AD8}" dt="2023-05-07T16:04:33.736" v="1974" actId="20577"/>
        <pc:sldMkLst>
          <pc:docMk/>
          <pc:sldMk cId="3051907401" sldId="2134807526"/>
        </pc:sldMkLst>
        <pc:spChg chg="mod">
          <ac:chgData name="Pfeifer, Prof. Dr. Guido" userId="27a485f5-df8c-4e06-a5f3-fef4077fbf16" providerId="ADAL" clId="{BFF9E6A8-D328-412A-8410-DB1E61341AD8}" dt="2023-05-07T11:39:25.782" v="1793"/>
          <ac:spMkLst>
            <pc:docMk/>
            <pc:sldMk cId="3051907401" sldId="2134807526"/>
            <ac:spMk id="2" creationId="{AA09D51A-EAA3-EFE5-8402-A27C01A01DFF}"/>
          </ac:spMkLst>
        </pc:spChg>
        <pc:spChg chg="mod">
          <ac:chgData name="Pfeifer, Prof. Dr. Guido" userId="27a485f5-df8c-4e06-a5f3-fef4077fbf16" providerId="ADAL" clId="{BFF9E6A8-D328-412A-8410-DB1E61341AD8}" dt="2023-05-07T16:04:33.736" v="1974" actId="20577"/>
          <ac:spMkLst>
            <pc:docMk/>
            <pc:sldMk cId="3051907401" sldId="2134807526"/>
            <ac:spMk id="8" creationId="{11BD0923-3378-4AB6-9811-38F734EADBAC}"/>
          </ac:spMkLst>
        </pc:spChg>
        <pc:picChg chg="del mod">
          <ac:chgData name="Pfeifer, Prof. Dr. Guido" userId="27a485f5-df8c-4e06-a5f3-fef4077fbf16" providerId="ADAL" clId="{BFF9E6A8-D328-412A-8410-DB1E61341AD8}" dt="2023-05-07T11:44:52.090" v="1796" actId="478"/>
          <ac:picMkLst>
            <pc:docMk/>
            <pc:sldMk cId="3051907401" sldId="2134807526"/>
            <ac:picMk id="4" creationId="{E0B68799-E039-1135-9A20-F9661FE4D312}"/>
          </ac:picMkLst>
        </pc:picChg>
        <pc:picChg chg="add del">
          <ac:chgData name="Pfeifer, Prof. Dr. Guido" userId="27a485f5-df8c-4e06-a5f3-fef4077fbf16" providerId="ADAL" clId="{BFF9E6A8-D328-412A-8410-DB1E61341AD8}" dt="2023-05-07T11:46:02.147" v="1804" actId="478"/>
          <ac:picMkLst>
            <pc:docMk/>
            <pc:sldMk cId="3051907401" sldId="2134807526"/>
            <ac:picMk id="6" creationId="{B0AB3875-8668-4BBB-F59A-3CA745CD7E90}"/>
          </ac:picMkLst>
        </pc:picChg>
        <pc:picChg chg="add del">
          <ac:chgData name="Pfeifer, Prof. Dr. Guido" userId="27a485f5-df8c-4e06-a5f3-fef4077fbf16" providerId="ADAL" clId="{BFF9E6A8-D328-412A-8410-DB1E61341AD8}" dt="2023-05-07T11:45:20.689" v="1800" actId="22"/>
          <ac:picMkLst>
            <pc:docMk/>
            <pc:sldMk cId="3051907401" sldId="2134807526"/>
            <ac:picMk id="10" creationId="{DF992440-7911-61B1-0EFD-8CBCFDC53458}"/>
          </ac:picMkLst>
        </pc:picChg>
        <pc:picChg chg="add del">
          <ac:chgData name="Pfeifer, Prof. Dr. Guido" userId="27a485f5-df8c-4e06-a5f3-fef4077fbf16" providerId="ADAL" clId="{BFF9E6A8-D328-412A-8410-DB1E61341AD8}" dt="2023-05-07T11:45:59.053" v="1802" actId="22"/>
          <ac:picMkLst>
            <pc:docMk/>
            <pc:sldMk cId="3051907401" sldId="2134807526"/>
            <ac:picMk id="12" creationId="{509CA289-150D-6C6A-29C4-A4A4BC6D93D6}"/>
          </ac:picMkLst>
        </pc:picChg>
      </pc:sldChg>
    </pc:docChg>
  </pc:docChgLst>
  <pc:docChgLst>
    <pc:chgData name="Rixen, Kathrin" userId="cdc23bd1-4c0b-4b20-8693-5d36d4850dad" providerId="ADAL" clId="{46C33479-8C7E-4EF4-94AB-E7A1C9C6DBC1}"/>
    <pc:docChg chg="undo redo custSel addSld delSld modSld sldOrd modSection">
      <pc:chgData name="Rixen, Kathrin" userId="cdc23bd1-4c0b-4b20-8693-5d36d4850dad" providerId="ADAL" clId="{46C33479-8C7E-4EF4-94AB-E7A1C9C6DBC1}" dt="2023-05-05T10:14:07.636" v="524" actId="27636"/>
      <pc:docMkLst>
        <pc:docMk/>
      </pc:docMkLst>
      <pc:sldChg chg="del">
        <pc:chgData name="Rixen, Kathrin" userId="cdc23bd1-4c0b-4b20-8693-5d36d4850dad" providerId="ADAL" clId="{46C33479-8C7E-4EF4-94AB-E7A1C9C6DBC1}" dt="2023-05-03T12:33:02.434" v="447" actId="47"/>
        <pc:sldMkLst>
          <pc:docMk/>
          <pc:sldMk cId="741211887" sldId="267"/>
        </pc:sldMkLst>
      </pc:sldChg>
      <pc:sldChg chg="del">
        <pc:chgData name="Rixen, Kathrin" userId="cdc23bd1-4c0b-4b20-8693-5d36d4850dad" providerId="ADAL" clId="{46C33479-8C7E-4EF4-94AB-E7A1C9C6DBC1}" dt="2023-05-03T12:31:05.822" v="386" actId="47"/>
        <pc:sldMkLst>
          <pc:docMk/>
          <pc:sldMk cId="785927043" sldId="274"/>
        </pc:sldMkLst>
      </pc:sldChg>
      <pc:sldChg chg="modSp mod">
        <pc:chgData name="Rixen, Kathrin" userId="cdc23bd1-4c0b-4b20-8693-5d36d4850dad" providerId="ADAL" clId="{46C33479-8C7E-4EF4-94AB-E7A1C9C6DBC1}" dt="2023-05-05T10:03:08.227" v="497" actId="1440"/>
        <pc:sldMkLst>
          <pc:docMk/>
          <pc:sldMk cId="651670166" sldId="3733"/>
        </pc:sldMkLst>
        <pc:picChg chg="mod">
          <ac:chgData name="Rixen, Kathrin" userId="cdc23bd1-4c0b-4b20-8693-5d36d4850dad" providerId="ADAL" clId="{46C33479-8C7E-4EF4-94AB-E7A1C9C6DBC1}" dt="2023-05-05T10:03:03.324" v="495" actId="1440"/>
          <ac:picMkLst>
            <pc:docMk/>
            <pc:sldMk cId="651670166" sldId="3733"/>
            <ac:picMk id="5" creationId="{588CEFCA-F04A-6E37-296D-7D6E983313F4}"/>
          </ac:picMkLst>
        </pc:picChg>
        <pc:picChg chg="mod">
          <ac:chgData name="Rixen, Kathrin" userId="cdc23bd1-4c0b-4b20-8693-5d36d4850dad" providerId="ADAL" clId="{46C33479-8C7E-4EF4-94AB-E7A1C9C6DBC1}" dt="2023-05-05T10:03:08.227" v="497" actId="1440"/>
          <ac:picMkLst>
            <pc:docMk/>
            <pc:sldMk cId="651670166" sldId="3733"/>
            <ac:picMk id="6" creationId="{5E984227-5D95-4D1F-A023-1A5087B6A2EB}"/>
          </ac:picMkLst>
        </pc:picChg>
      </pc:sldChg>
      <pc:sldChg chg="modSp">
        <pc:chgData name="Rixen, Kathrin" userId="cdc23bd1-4c0b-4b20-8693-5d36d4850dad" providerId="ADAL" clId="{46C33479-8C7E-4EF4-94AB-E7A1C9C6DBC1}" dt="2023-05-03T12:33:06.982" v="448" actId="207"/>
        <pc:sldMkLst>
          <pc:docMk/>
          <pc:sldMk cId="2631885402" sldId="3743"/>
        </pc:sldMkLst>
        <pc:spChg chg="mod">
          <ac:chgData name="Rixen, Kathrin" userId="cdc23bd1-4c0b-4b20-8693-5d36d4850dad" providerId="ADAL" clId="{46C33479-8C7E-4EF4-94AB-E7A1C9C6DBC1}" dt="2023-05-03T12:33:06.982" v="448" actId="207"/>
          <ac:spMkLst>
            <pc:docMk/>
            <pc:sldMk cId="2631885402" sldId="3743"/>
            <ac:spMk id="11" creationId="{48890FE1-0A07-4EB4-A271-1C80C19EE1BD}"/>
          </ac:spMkLst>
        </pc:spChg>
      </pc:sldChg>
      <pc:sldChg chg="modSp mod">
        <pc:chgData name="Rixen, Kathrin" userId="cdc23bd1-4c0b-4b20-8693-5d36d4850dad" providerId="ADAL" clId="{46C33479-8C7E-4EF4-94AB-E7A1C9C6DBC1}" dt="2023-05-05T10:14:07.636" v="524" actId="27636"/>
        <pc:sldMkLst>
          <pc:docMk/>
          <pc:sldMk cId="3702816647" sldId="2134807510"/>
        </pc:sldMkLst>
        <pc:spChg chg="mod">
          <ac:chgData name="Rixen, Kathrin" userId="cdc23bd1-4c0b-4b20-8693-5d36d4850dad" providerId="ADAL" clId="{46C33479-8C7E-4EF4-94AB-E7A1C9C6DBC1}" dt="2023-05-03T12:35:47.702" v="494" actId="6549"/>
          <ac:spMkLst>
            <pc:docMk/>
            <pc:sldMk cId="3702816647" sldId="2134807510"/>
            <ac:spMk id="4" creationId="{6B590CE1-6879-0864-2F00-B7420687F481}"/>
          </ac:spMkLst>
        </pc:spChg>
        <pc:spChg chg="mod">
          <ac:chgData name="Rixen, Kathrin" userId="cdc23bd1-4c0b-4b20-8693-5d36d4850dad" providerId="ADAL" clId="{46C33479-8C7E-4EF4-94AB-E7A1C9C6DBC1}" dt="2023-05-05T10:14:07.636" v="524" actId="27636"/>
          <ac:spMkLst>
            <pc:docMk/>
            <pc:sldMk cId="3702816647" sldId="2134807510"/>
            <ac:spMk id="7" creationId="{FAB8BEC1-E969-46EB-B5EE-7D6DF6CF9092}"/>
          </ac:spMkLst>
        </pc:spChg>
      </pc:sldChg>
      <pc:sldChg chg="addSp modSp mod">
        <pc:chgData name="Rixen, Kathrin" userId="cdc23bd1-4c0b-4b20-8693-5d36d4850dad" providerId="ADAL" clId="{46C33479-8C7E-4EF4-94AB-E7A1C9C6DBC1}" dt="2023-05-03T12:29:25.385" v="343" actId="1076"/>
        <pc:sldMkLst>
          <pc:docMk/>
          <pc:sldMk cId="495582316" sldId="2134807512"/>
        </pc:sldMkLst>
        <pc:spChg chg="add mod">
          <ac:chgData name="Rixen, Kathrin" userId="cdc23bd1-4c0b-4b20-8693-5d36d4850dad" providerId="ADAL" clId="{46C33479-8C7E-4EF4-94AB-E7A1C9C6DBC1}" dt="2023-05-03T12:29:25.385" v="343" actId="1076"/>
          <ac:spMkLst>
            <pc:docMk/>
            <pc:sldMk cId="495582316" sldId="2134807512"/>
            <ac:spMk id="8" creationId="{B5C4BB06-49D5-C08E-07FF-DE96A3EC855A}"/>
          </ac:spMkLst>
        </pc:spChg>
      </pc:sldChg>
      <pc:sldChg chg="addSp delSp modSp mod delAnim">
        <pc:chgData name="Rixen, Kathrin" userId="cdc23bd1-4c0b-4b20-8693-5d36d4850dad" providerId="ADAL" clId="{46C33479-8C7E-4EF4-94AB-E7A1C9C6DBC1}" dt="2023-05-03T12:28:15.940" v="341" actId="1076"/>
        <pc:sldMkLst>
          <pc:docMk/>
          <pc:sldMk cId="511612289" sldId="2134807513"/>
        </pc:sldMkLst>
        <pc:spChg chg="add mod">
          <ac:chgData name="Rixen, Kathrin" userId="cdc23bd1-4c0b-4b20-8693-5d36d4850dad" providerId="ADAL" clId="{46C33479-8C7E-4EF4-94AB-E7A1C9C6DBC1}" dt="2023-04-28T11:33:48.937" v="332" actId="1076"/>
          <ac:spMkLst>
            <pc:docMk/>
            <pc:sldMk cId="511612289" sldId="2134807513"/>
            <ac:spMk id="2" creationId="{636DB062-3A65-5D59-2CFC-37A5606B646E}"/>
          </ac:spMkLst>
        </pc:spChg>
        <pc:spChg chg="del">
          <ac:chgData name="Rixen, Kathrin" userId="cdc23bd1-4c0b-4b20-8693-5d36d4850dad" providerId="ADAL" clId="{46C33479-8C7E-4EF4-94AB-E7A1C9C6DBC1}" dt="2023-04-28T11:32:09.153" v="319" actId="478"/>
          <ac:spMkLst>
            <pc:docMk/>
            <pc:sldMk cId="511612289" sldId="2134807513"/>
            <ac:spMk id="3" creationId="{ABAAD0E8-77B3-EE54-5FE9-EE5BDFAFF361}"/>
          </ac:spMkLst>
        </pc:spChg>
        <pc:spChg chg="add mod">
          <ac:chgData name="Rixen, Kathrin" userId="cdc23bd1-4c0b-4b20-8693-5d36d4850dad" providerId="ADAL" clId="{46C33479-8C7E-4EF4-94AB-E7A1C9C6DBC1}" dt="2023-04-28T11:33:51.736" v="333" actId="1076"/>
          <ac:spMkLst>
            <pc:docMk/>
            <pc:sldMk cId="511612289" sldId="2134807513"/>
            <ac:spMk id="4" creationId="{6AA82C83-A09A-B246-F5FB-2633ADE1B1FB}"/>
          </ac:spMkLst>
        </pc:spChg>
        <pc:spChg chg="del">
          <ac:chgData name="Rixen, Kathrin" userId="cdc23bd1-4c0b-4b20-8693-5d36d4850dad" providerId="ADAL" clId="{46C33479-8C7E-4EF4-94AB-E7A1C9C6DBC1}" dt="2023-04-28T11:32:06.472" v="317" actId="478"/>
          <ac:spMkLst>
            <pc:docMk/>
            <pc:sldMk cId="511612289" sldId="2134807513"/>
            <ac:spMk id="8" creationId="{11BD0923-3378-4AB6-9811-38F734EADBAC}"/>
          </ac:spMkLst>
        </pc:spChg>
        <pc:spChg chg="add del mod">
          <ac:chgData name="Rixen, Kathrin" userId="cdc23bd1-4c0b-4b20-8693-5d36d4850dad" providerId="ADAL" clId="{46C33479-8C7E-4EF4-94AB-E7A1C9C6DBC1}" dt="2023-04-28T11:32:08.022" v="318" actId="478"/>
          <ac:spMkLst>
            <pc:docMk/>
            <pc:sldMk cId="511612289" sldId="2134807513"/>
            <ac:spMk id="9" creationId="{B9CFBEE8-2915-0D30-23C2-0C883A333DEB}"/>
          </ac:spMkLst>
        </pc:spChg>
        <pc:spChg chg="add mod">
          <ac:chgData name="Rixen, Kathrin" userId="cdc23bd1-4c0b-4b20-8693-5d36d4850dad" providerId="ADAL" clId="{46C33479-8C7E-4EF4-94AB-E7A1C9C6DBC1}" dt="2023-05-03T12:28:15.940" v="341" actId="1076"/>
          <ac:spMkLst>
            <pc:docMk/>
            <pc:sldMk cId="511612289" sldId="2134807513"/>
            <ac:spMk id="10" creationId="{905CB30E-4DE4-13CC-BA27-E63B2B044FF8}"/>
          </ac:spMkLst>
        </pc:spChg>
        <pc:spChg chg="add mod">
          <ac:chgData name="Rixen, Kathrin" userId="cdc23bd1-4c0b-4b20-8693-5d36d4850dad" providerId="ADAL" clId="{46C33479-8C7E-4EF4-94AB-E7A1C9C6DBC1}" dt="2023-04-28T11:34:48.684" v="339" actId="1076"/>
          <ac:spMkLst>
            <pc:docMk/>
            <pc:sldMk cId="511612289" sldId="2134807513"/>
            <ac:spMk id="11" creationId="{7A08D203-D10D-A717-3158-53735B7E78B1}"/>
          </ac:spMkLst>
        </pc:spChg>
      </pc:sldChg>
      <pc:sldChg chg="addSp delSp modSp mod">
        <pc:chgData name="Rixen, Kathrin" userId="cdc23bd1-4c0b-4b20-8693-5d36d4850dad" providerId="ADAL" clId="{46C33479-8C7E-4EF4-94AB-E7A1C9C6DBC1}" dt="2023-05-05T10:04:53.458" v="508" actId="478"/>
        <pc:sldMkLst>
          <pc:docMk/>
          <pc:sldMk cId="3981501490" sldId="2134807516"/>
        </pc:sldMkLst>
        <pc:spChg chg="add mod">
          <ac:chgData name="Rixen, Kathrin" userId="cdc23bd1-4c0b-4b20-8693-5d36d4850dad" providerId="ADAL" clId="{46C33479-8C7E-4EF4-94AB-E7A1C9C6DBC1}" dt="2023-05-05T10:04:50.564" v="507"/>
          <ac:spMkLst>
            <pc:docMk/>
            <pc:sldMk cId="3981501490" sldId="2134807516"/>
            <ac:spMk id="2" creationId="{3504701F-08FB-E8FC-C290-E37367265646}"/>
          </ac:spMkLst>
        </pc:spChg>
        <pc:spChg chg="del mod">
          <ac:chgData name="Rixen, Kathrin" userId="cdc23bd1-4c0b-4b20-8693-5d36d4850dad" providerId="ADAL" clId="{46C33479-8C7E-4EF4-94AB-E7A1C9C6DBC1}" dt="2023-05-05T10:04:53.458" v="508" actId="478"/>
          <ac:spMkLst>
            <pc:docMk/>
            <pc:sldMk cId="3981501490" sldId="2134807516"/>
            <ac:spMk id="3" creationId="{2CDC4B8A-F357-142D-667D-1C00A9E97DC6}"/>
          </ac:spMkLst>
        </pc:spChg>
        <pc:spChg chg="mod">
          <ac:chgData name="Rixen, Kathrin" userId="cdc23bd1-4c0b-4b20-8693-5d36d4850dad" providerId="ADAL" clId="{46C33479-8C7E-4EF4-94AB-E7A1C9C6DBC1}" dt="2023-05-03T12:30:18.848" v="350" actId="207"/>
          <ac:spMkLst>
            <pc:docMk/>
            <pc:sldMk cId="3981501490" sldId="2134807516"/>
            <ac:spMk id="8" creationId="{11BD0923-3378-4AB6-9811-38F734EADBAC}"/>
          </ac:spMkLst>
        </pc:spChg>
      </pc:sldChg>
      <pc:sldChg chg="addSp delSp modSp mod">
        <pc:chgData name="Rixen, Kathrin" userId="cdc23bd1-4c0b-4b20-8693-5d36d4850dad" providerId="ADAL" clId="{46C33479-8C7E-4EF4-94AB-E7A1C9C6DBC1}" dt="2023-05-05T10:05:16.350" v="513" actId="478"/>
        <pc:sldMkLst>
          <pc:docMk/>
          <pc:sldMk cId="3834096513" sldId="2134807517"/>
        </pc:sldMkLst>
        <pc:spChg chg="add mod">
          <ac:chgData name="Rixen, Kathrin" userId="cdc23bd1-4c0b-4b20-8693-5d36d4850dad" providerId="ADAL" clId="{46C33479-8C7E-4EF4-94AB-E7A1C9C6DBC1}" dt="2023-05-05T10:05:13.876" v="512" actId="14100"/>
          <ac:spMkLst>
            <pc:docMk/>
            <pc:sldMk cId="3834096513" sldId="2134807517"/>
            <ac:spMk id="2" creationId="{AA09D51A-EAA3-EFE5-8402-A27C01A01DFF}"/>
          </ac:spMkLst>
        </pc:spChg>
        <pc:spChg chg="del mod">
          <ac:chgData name="Rixen, Kathrin" userId="cdc23bd1-4c0b-4b20-8693-5d36d4850dad" providerId="ADAL" clId="{46C33479-8C7E-4EF4-94AB-E7A1C9C6DBC1}" dt="2023-05-05T10:05:16.350" v="513" actId="478"/>
          <ac:spMkLst>
            <pc:docMk/>
            <pc:sldMk cId="3834096513" sldId="2134807517"/>
            <ac:spMk id="3" creationId="{2CDC4B8A-F357-142D-667D-1C00A9E97DC6}"/>
          </ac:spMkLst>
        </pc:spChg>
        <pc:spChg chg="mod">
          <ac:chgData name="Rixen, Kathrin" userId="cdc23bd1-4c0b-4b20-8693-5d36d4850dad" providerId="ADAL" clId="{46C33479-8C7E-4EF4-94AB-E7A1C9C6DBC1}" dt="2023-05-03T12:30:24.773" v="351" actId="207"/>
          <ac:spMkLst>
            <pc:docMk/>
            <pc:sldMk cId="3834096513" sldId="2134807517"/>
            <ac:spMk id="8" creationId="{11BD0923-3378-4AB6-9811-38F734EADBAC}"/>
          </ac:spMkLst>
        </pc:spChg>
      </pc:sldChg>
      <pc:sldChg chg="addSp delSp modSp mod ord">
        <pc:chgData name="Rixen, Kathrin" userId="cdc23bd1-4c0b-4b20-8693-5d36d4850dad" providerId="ADAL" clId="{46C33479-8C7E-4EF4-94AB-E7A1C9C6DBC1}" dt="2023-04-28T11:32:02.824" v="315"/>
        <pc:sldMkLst>
          <pc:docMk/>
          <pc:sldMk cId="960516545" sldId="2134807518"/>
        </pc:sldMkLst>
        <pc:spChg chg="add del mod">
          <ac:chgData name="Rixen, Kathrin" userId="cdc23bd1-4c0b-4b20-8693-5d36d4850dad" providerId="ADAL" clId="{46C33479-8C7E-4EF4-94AB-E7A1C9C6DBC1}" dt="2023-04-28T11:32:00.732" v="313" actId="21"/>
          <ac:spMkLst>
            <pc:docMk/>
            <pc:sldMk cId="960516545" sldId="2134807518"/>
            <ac:spMk id="2" creationId="{C938EFF2-4201-0C84-2327-8802A08AFBED}"/>
          </ac:spMkLst>
        </pc:spChg>
        <pc:spChg chg="add del mod">
          <ac:chgData name="Rixen, Kathrin" userId="cdc23bd1-4c0b-4b20-8693-5d36d4850dad" providerId="ADAL" clId="{46C33479-8C7E-4EF4-94AB-E7A1C9C6DBC1}" dt="2023-04-28T11:32:00.732" v="313" actId="21"/>
          <ac:spMkLst>
            <pc:docMk/>
            <pc:sldMk cId="960516545" sldId="2134807518"/>
            <ac:spMk id="3" creationId="{F952C8E5-2211-2045-19A5-F6E3FCF9B489}"/>
          </ac:spMkLst>
        </pc:spChg>
      </pc:sldChg>
      <pc:sldChg chg="addSp delSp modSp mod modAnim">
        <pc:chgData name="Rixen, Kathrin" userId="cdc23bd1-4c0b-4b20-8693-5d36d4850dad" providerId="ADAL" clId="{46C33479-8C7E-4EF4-94AB-E7A1C9C6DBC1}" dt="2023-05-03T12:30:03.925" v="348"/>
        <pc:sldMkLst>
          <pc:docMk/>
          <pc:sldMk cId="2033648017" sldId="2134807519"/>
        </pc:sldMkLst>
        <pc:spChg chg="add mod">
          <ac:chgData name="Rixen, Kathrin" userId="cdc23bd1-4c0b-4b20-8693-5d36d4850dad" providerId="ADAL" clId="{46C33479-8C7E-4EF4-94AB-E7A1C9C6DBC1}" dt="2023-05-03T12:30:03.925" v="348"/>
          <ac:spMkLst>
            <pc:docMk/>
            <pc:sldMk cId="2033648017" sldId="2134807519"/>
            <ac:spMk id="8" creationId="{8C53EF08-BC2F-5916-CA13-DE560303BAFF}"/>
          </ac:spMkLst>
        </pc:spChg>
        <pc:spChg chg="del mod">
          <ac:chgData name="Rixen, Kathrin" userId="cdc23bd1-4c0b-4b20-8693-5d36d4850dad" providerId="ADAL" clId="{46C33479-8C7E-4EF4-94AB-E7A1C9C6DBC1}" dt="2023-05-03T12:29:51.348" v="346" actId="478"/>
          <ac:spMkLst>
            <pc:docMk/>
            <pc:sldMk cId="2033648017" sldId="2134807519"/>
            <ac:spMk id="10" creationId="{905CB30E-4DE4-13CC-BA27-E63B2B044FF8}"/>
          </ac:spMkLst>
        </pc:spChg>
      </pc:sldChg>
      <pc:sldChg chg="addSp delSp modSp mod modAnim">
        <pc:chgData name="Rixen, Kathrin" userId="cdc23bd1-4c0b-4b20-8693-5d36d4850dad" providerId="ADAL" clId="{46C33479-8C7E-4EF4-94AB-E7A1C9C6DBC1}" dt="2023-05-03T12:35:06.747" v="457" actId="14100"/>
        <pc:sldMkLst>
          <pc:docMk/>
          <pc:sldMk cId="228134905" sldId="2134807520"/>
        </pc:sldMkLst>
        <pc:spChg chg="add mod">
          <ac:chgData name="Rixen, Kathrin" userId="cdc23bd1-4c0b-4b20-8693-5d36d4850dad" providerId="ADAL" clId="{46C33479-8C7E-4EF4-94AB-E7A1C9C6DBC1}" dt="2023-05-03T12:30:06.904" v="349"/>
          <ac:spMkLst>
            <pc:docMk/>
            <pc:sldMk cId="228134905" sldId="2134807520"/>
            <ac:spMk id="8" creationId="{953FEE7B-9C55-6F8C-FA1F-850974761E3D}"/>
          </ac:spMkLst>
        </pc:spChg>
        <pc:spChg chg="del">
          <ac:chgData name="Rixen, Kathrin" userId="cdc23bd1-4c0b-4b20-8693-5d36d4850dad" providerId="ADAL" clId="{46C33479-8C7E-4EF4-94AB-E7A1C9C6DBC1}" dt="2023-05-03T12:29:54.257" v="347" actId="478"/>
          <ac:spMkLst>
            <pc:docMk/>
            <pc:sldMk cId="228134905" sldId="2134807520"/>
            <ac:spMk id="10" creationId="{905CB30E-4DE4-13CC-BA27-E63B2B044FF8}"/>
          </ac:spMkLst>
        </pc:spChg>
        <pc:spChg chg="mod">
          <ac:chgData name="Rixen, Kathrin" userId="cdc23bd1-4c0b-4b20-8693-5d36d4850dad" providerId="ADAL" clId="{46C33479-8C7E-4EF4-94AB-E7A1C9C6DBC1}" dt="2023-05-03T12:35:06.747" v="457" actId="14100"/>
          <ac:spMkLst>
            <pc:docMk/>
            <pc:sldMk cId="228134905" sldId="2134807520"/>
            <ac:spMk id="11" creationId="{7A08D203-D10D-A717-3158-53735B7E78B1}"/>
          </ac:spMkLst>
        </pc:spChg>
      </pc:sldChg>
      <pc:sldChg chg="addSp delSp modSp add mod delAnim">
        <pc:chgData name="Rixen, Kathrin" userId="cdc23bd1-4c0b-4b20-8693-5d36d4850dad" providerId="ADAL" clId="{46C33479-8C7E-4EF4-94AB-E7A1C9C6DBC1}" dt="2023-05-03T12:31:01.419" v="385"/>
        <pc:sldMkLst>
          <pc:docMk/>
          <pc:sldMk cId="953306249" sldId="2134807522"/>
        </pc:sldMkLst>
        <pc:spChg chg="del">
          <ac:chgData name="Rixen, Kathrin" userId="cdc23bd1-4c0b-4b20-8693-5d36d4850dad" providerId="ADAL" clId="{46C33479-8C7E-4EF4-94AB-E7A1C9C6DBC1}" dt="2023-05-03T12:30:55.840" v="382" actId="478"/>
          <ac:spMkLst>
            <pc:docMk/>
            <pc:sldMk cId="953306249" sldId="2134807522"/>
            <ac:spMk id="2" creationId="{636DB062-3A65-5D59-2CFC-37A5606B646E}"/>
          </ac:spMkLst>
        </pc:spChg>
        <pc:spChg chg="del">
          <ac:chgData name="Rixen, Kathrin" userId="cdc23bd1-4c0b-4b20-8693-5d36d4850dad" providerId="ADAL" clId="{46C33479-8C7E-4EF4-94AB-E7A1C9C6DBC1}" dt="2023-05-03T12:30:55.840" v="382" actId="478"/>
          <ac:spMkLst>
            <pc:docMk/>
            <pc:sldMk cId="953306249" sldId="2134807522"/>
            <ac:spMk id="3" creationId="{8CB37942-444A-03F9-1B56-0C5A2AF6DA39}"/>
          </ac:spMkLst>
        </pc:spChg>
        <pc:spChg chg="del">
          <ac:chgData name="Rixen, Kathrin" userId="cdc23bd1-4c0b-4b20-8693-5d36d4850dad" providerId="ADAL" clId="{46C33479-8C7E-4EF4-94AB-E7A1C9C6DBC1}" dt="2023-05-03T12:30:55.840" v="382" actId="478"/>
          <ac:spMkLst>
            <pc:docMk/>
            <pc:sldMk cId="953306249" sldId="2134807522"/>
            <ac:spMk id="4" creationId="{6AA82C83-A09A-B246-F5FB-2633ADE1B1FB}"/>
          </ac:spMkLst>
        </pc:spChg>
        <pc:spChg chg="del">
          <ac:chgData name="Rixen, Kathrin" userId="cdc23bd1-4c0b-4b20-8693-5d36d4850dad" providerId="ADAL" clId="{46C33479-8C7E-4EF4-94AB-E7A1C9C6DBC1}" dt="2023-05-03T12:30:55.840" v="382" actId="478"/>
          <ac:spMkLst>
            <pc:docMk/>
            <pc:sldMk cId="953306249" sldId="2134807522"/>
            <ac:spMk id="6" creationId="{3D2909E6-37A4-B1FE-E536-8651B27CE2CD}"/>
          </ac:spMkLst>
        </pc:spChg>
        <pc:spChg chg="mod">
          <ac:chgData name="Rixen, Kathrin" userId="cdc23bd1-4c0b-4b20-8693-5d36d4850dad" providerId="ADAL" clId="{46C33479-8C7E-4EF4-94AB-E7A1C9C6DBC1}" dt="2023-05-03T12:30:51.729" v="381" actId="20577"/>
          <ac:spMkLst>
            <pc:docMk/>
            <pc:sldMk cId="953306249" sldId="2134807522"/>
            <ac:spMk id="7" creationId="{9659C555-4132-41F4-82CA-10B271CD5692}"/>
          </ac:spMkLst>
        </pc:spChg>
        <pc:spChg chg="del">
          <ac:chgData name="Rixen, Kathrin" userId="cdc23bd1-4c0b-4b20-8693-5d36d4850dad" providerId="ADAL" clId="{46C33479-8C7E-4EF4-94AB-E7A1C9C6DBC1}" dt="2023-05-03T12:30:57.485" v="384" actId="478"/>
          <ac:spMkLst>
            <pc:docMk/>
            <pc:sldMk cId="953306249" sldId="2134807522"/>
            <ac:spMk id="8" creationId="{953FEE7B-9C55-6F8C-FA1F-850974761E3D}"/>
          </ac:spMkLst>
        </pc:spChg>
        <pc:spChg chg="del">
          <ac:chgData name="Rixen, Kathrin" userId="cdc23bd1-4c0b-4b20-8693-5d36d4850dad" providerId="ADAL" clId="{46C33479-8C7E-4EF4-94AB-E7A1C9C6DBC1}" dt="2023-05-03T12:30:56.672" v="383" actId="478"/>
          <ac:spMkLst>
            <pc:docMk/>
            <pc:sldMk cId="953306249" sldId="2134807522"/>
            <ac:spMk id="11" creationId="{7A08D203-D10D-A717-3158-53735B7E78B1}"/>
          </ac:spMkLst>
        </pc:spChg>
        <pc:picChg chg="add mod">
          <ac:chgData name="Rixen, Kathrin" userId="cdc23bd1-4c0b-4b20-8693-5d36d4850dad" providerId="ADAL" clId="{46C33479-8C7E-4EF4-94AB-E7A1C9C6DBC1}" dt="2023-05-03T12:31:01.419" v="385"/>
          <ac:picMkLst>
            <pc:docMk/>
            <pc:sldMk cId="953306249" sldId="2134807522"/>
            <ac:picMk id="10" creationId="{4B9BC2BF-13BF-441B-EA9A-BE6F6568D543}"/>
          </ac:picMkLst>
        </pc:picChg>
        <pc:cxnChg chg="del">
          <ac:chgData name="Rixen, Kathrin" userId="cdc23bd1-4c0b-4b20-8693-5d36d4850dad" providerId="ADAL" clId="{46C33479-8C7E-4EF4-94AB-E7A1C9C6DBC1}" dt="2023-05-03T12:30:55.840" v="382" actId="478"/>
          <ac:cxnSpMkLst>
            <pc:docMk/>
            <pc:sldMk cId="953306249" sldId="2134807522"/>
            <ac:cxnSpMk id="9" creationId="{C240DB3B-511B-3131-2958-0FDD5957E6D1}"/>
          </ac:cxnSpMkLst>
        </pc:cxnChg>
        <pc:cxnChg chg="del">
          <ac:chgData name="Rixen, Kathrin" userId="cdc23bd1-4c0b-4b20-8693-5d36d4850dad" providerId="ADAL" clId="{46C33479-8C7E-4EF4-94AB-E7A1C9C6DBC1}" dt="2023-05-03T12:30:55.840" v="382" actId="478"/>
          <ac:cxnSpMkLst>
            <pc:docMk/>
            <pc:sldMk cId="953306249" sldId="2134807522"/>
            <ac:cxnSpMk id="16" creationId="{521F8EC5-7F60-21A0-03B5-891AD064918E}"/>
          </ac:cxnSpMkLst>
        </pc:cxnChg>
      </pc:sldChg>
      <pc:sldChg chg="addSp delSp modSp add mod">
        <pc:chgData name="Rixen, Kathrin" userId="cdc23bd1-4c0b-4b20-8693-5d36d4850dad" providerId="ADAL" clId="{46C33479-8C7E-4EF4-94AB-E7A1C9C6DBC1}" dt="2023-05-03T12:34:45.280" v="455" actId="12269"/>
        <pc:sldMkLst>
          <pc:docMk/>
          <pc:sldMk cId="323659678" sldId="2134807523"/>
        </pc:sldMkLst>
        <pc:spChg chg="add mod">
          <ac:chgData name="Rixen, Kathrin" userId="cdc23bd1-4c0b-4b20-8693-5d36d4850dad" providerId="ADAL" clId="{46C33479-8C7E-4EF4-94AB-E7A1C9C6DBC1}" dt="2023-05-03T12:31:45.632" v="393"/>
          <ac:spMkLst>
            <pc:docMk/>
            <pc:sldMk cId="323659678" sldId="2134807523"/>
            <ac:spMk id="2" creationId="{8DF955CF-0A41-FE58-3B3F-AD6A0DEE73BD}"/>
          </ac:spMkLst>
        </pc:spChg>
        <pc:spChg chg="mod">
          <ac:chgData name="Rixen, Kathrin" userId="cdc23bd1-4c0b-4b20-8693-5d36d4850dad" providerId="ADAL" clId="{46C33479-8C7E-4EF4-94AB-E7A1C9C6DBC1}" dt="2023-05-03T12:32:58.359" v="446" actId="20577"/>
          <ac:spMkLst>
            <pc:docMk/>
            <pc:sldMk cId="323659678" sldId="2134807523"/>
            <ac:spMk id="7" creationId="{9659C555-4132-41F4-82CA-10B271CD5692}"/>
          </ac:spMkLst>
        </pc:spChg>
        <pc:graphicFrameChg chg="add mod modGraphic">
          <ac:chgData name="Rixen, Kathrin" userId="cdc23bd1-4c0b-4b20-8693-5d36d4850dad" providerId="ADAL" clId="{46C33479-8C7E-4EF4-94AB-E7A1C9C6DBC1}" dt="2023-05-03T12:34:45.280" v="455" actId="12269"/>
          <ac:graphicFrameMkLst>
            <pc:docMk/>
            <pc:sldMk cId="323659678" sldId="2134807523"/>
            <ac:graphicFrameMk id="3" creationId="{1536A691-998C-7CDC-B360-D1EA48D4DC46}"/>
          </ac:graphicFrameMkLst>
        </pc:graphicFrameChg>
        <pc:picChg chg="del">
          <ac:chgData name="Rixen, Kathrin" userId="cdc23bd1-4c0b-4b20-8693-5d36d4850dad" providerId="ADAL" clId="{46C33479-8C7E-4EF4-94AB-E7A1C9C6DBC1}" dt="2023-05-03T12:32:34.419" v="394" actId="478"/>
          <ac:picMkLst>
            <pc:docMk/>
            <pc:sldMk cId="323659678" sldId="2134807523"/>
            <ac:picMk id="10" creationId="{4B9BC2BF-13BF-441B-EA9A-BE6F6568D543}"/>
          </ac:picMkLst>
        </pc:picChg>
      </pc:sldChg>
      <pc:sldChg chg="addSp delSp modSp mod">
        <pc:chgData name="Rixen, Kathrin" userId="cdc23bd1-4c0b-4b20-8693-5d36d4850dad" providerId="ADAL" clId="{46C33479-8C7E-4EF4-94AB-E7A1C9C6DBC1}" dt="2023-05-05T10:05:43.035" v="518" actId="478"/>
        <pc:sldMkLst>
          <pc:docMk/>
          <pc:sldMk cId="2789151751" sldId="2134807524"/>
        </pc:sldMkLst>
        <pc:spChg chg="add mod">
          <ac:chgData name="Rixen, Kathrin" userId="cdc23bd1-4c0b-4b20-8693-5d36d4850dad" providerId="ADAL" clId="{46C33479-8C7E-4EF4-94AB-E7A1C9C6DBC1}" dt="2023-05-05T10:05:39.843" v="517"/>
          <ac:spMkLst>
            <pc:docMk/>
            <pc:sldMk cId="2789151751" sldId="2134807524"/>
            <ac:spMk id="2" creationId="{919761B5-618B-A416-2FB9-C173C835DB72}"/>
          </ac:spMkLst>
        </pc:spChg>
        <pc:spChg chg="del mod">
          <ac:chgData name="Rixen, Kathrin" userId="cdc23bd1-4c0b-4b20-8693-5d36d4850dad" providerId="ADAL" clId="{46C33479-8C7E-4EF4-94AB-E7A1C9C6DBC1}" dt="2023-05-05T10:05:43.035" v="518" actId="478"/>
          <ac:spMkLst>
            <pc:docMk/>
            <pc:sldMk cId="2789151751" sldId="2134807524"/>
            <ac:spMk id="8" creationId="{3C758E44-C1C0-DDD3-DD4A-B9ACA4D71DD5}"/>
          </ac:spMkLst>
        </pc:spChg>
      </pc:sldChg>
      <pc:sldChg chg="addSp delSp modSp mod">
        <pc:chgData name="Rixen, Kathrin" userId="cdc23bd1-4c0b-4b20-8693-5d36d4850dad" providerId="ADAL" clId="{46C33479-8C7E-4EF4-94AB-E7A1C9C6DBC1}" dt="2023-05-05T10:05:59.860" v="522" actId="478"/>
        <pc:sldMkLst>
          <pc:docMk/>
          <pc:sldMk cId="3276192099" sldId="2134807525"/>
        </pc:sldMkLst>
        <pc:spChg chg="add mod">
          <ac:chgData name="Rixen, Kathrin" userId="cdc23bd1-4c0b-4b20-8693-5d36d4850dad" providerId="ADAL" clId="{46C33479-8C7E-4EF4-94AB-E7A1C9C6DBC1}" dt="2023-05-05T10:05:57.116" v="521"/>
          <ac:spMkLst>
            <pc:docMk/>
            <pc:sldMk cId="3276192099" sldId="2134807525"/>
            <ac:spMk id="2" creationId="{6795AF3B-C322-60E1-CC0E-109DC14CC110}"/>
          </ac:spMkLst>
        </pc:spChg>
        <pc:spChg chg="del mod">
          <ac:chgData name="Rixen, Kathrin" userId="cdc23bd1-4c0b-4b20-8693-5d36d4850dad" providerId="ADAL" clId="{46C33479-8C7E-4EF4-94AB-E7A1C9C6DBC1}" dt="2023-05-05T10:05:59.860" v="522" actId="478"/>
          <ac:spMkLst>
            <pc:docMk/>
            <pc:sldMk cId="3276192099" sldId="2134807525"/>
            <ac:spMk id="8" creationId="{9141092E-3146-7F7A-D772-F585E15D0B80}"/>
          </ac:spMkLst>
        </pc:spChg>
      </pc:sldChg>
      <pc:sldMasterChg chg="delSldLayout">
        <pc:chgData name="Rixen, Kathrin" userId="cdc23bd1-4c0b-4b20-8693-5d36d4850dad" providerId="ADAL" clId="{46C33479-8C7E-4EF4-94AB-E7A1C9C6DBC1}" dt="2023-05-03T12:33:02.434" v="447" actId="47"/>
        <pc:sldMasterMkLst>
          <pc:docMk/>
          <pc:sldMasterMk cId="1679768789" sldId="2147483672"/>
        </pc:sldMasterMkLst>
        <pc:sldLayoutChg chg="del">
          <pc:chgData name="Rixen, Kathrin" userId="cdc23bd1-4c0b-4b20-8693-5d36d4850dad" providerId="ADAL" clId="{46C33479-8C7E-4EF4-94AB-E7A1C9C6DBC1}" dt="2023-05-03T12:33:02.434" v="447" actId="47"/>
          <pc:sldLayoutMkLst>
            <pc:docMk/>
            <pc:sldMasterMk cId="1679768789" sldId="2147483672"/>
            <pc:sldLayoutMk cId="127744646" sldId="2147483798"/>
          </pc:sldLayoutMkLst>
        </pc:sldLayoutChg>
        <pc:sldLayoutChg chg="del">
          <pc:chgData name="Rixen, Kathrin" userId="cdc23bd1-4c0b-4b20-8693-5d36d4850dad" providerId="ADAL" clId="{46C33479-8C7E-4EF4-94AB-E7A1C9C6DBC1}" dt="2023-05-03T12:31:05.822" v="386" actId="47"/>
          <pc:sldLayoutMkLst>
            <pc:docMk/>
            <pc:sldMasterMk cId="1679768789" sldId="2147483672"/>
            <pc:sldLayoutMk cId="4292798447" sldId="21474837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de-DE"/>
          </a:p>
        </p:txBody>
      </p:sp>
      <p:sp>
        <p:nvSpPr>
          <p:cNvPr id="3" name="Datumsplatzhalter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9AEDA610-0331-5249-849D-7AEB6090A8BF}" type="datetimeFigureOut">
              <a:rPr lang="de-DE" smtClean="0"/>
              <a:t>07.05.2023</a:t>
            </a:fld>
            <a:endParaRPr lang="de-DE"/>
          </a:p>
        </p:txBody>
      </p:sp>
      <p:sp>
        <p:nvSpPr>
          <p:cNvPr id="4" name="Fußzeilenplatzhalter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de-DE"/>
          </a:p>
        </p:txBody>
      </p:sp>
      <p:sp>
        <p:nvSpPr>
          <p:cNvPr id="5" name="Foliennummernplatzhalt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2CDDE4C5-38D5-DD47-A32A-1EE777CC158C}" type="slidenum">
              <a:rPr lang="de-DE" smtClean="0"/>
              <a:t>‹Nr.›</a:t>
            </a:fld>
            <a:endParaRPr lang="de-DE"/>
          </a:p>
        </p:txBody>
      </p:sp>
    </p:spTree>
    <p:extLst>
      <p:ext uri="{BB962C8B-B14F-4D97-AF65-F5344CB8AC3E}">
        <p14:creationId xmlns:p14="http://schemas.microsoft.com/office/powerpoint/2010/main" val="851618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de-DE"/>
          </a:p>
        </p:txBody>
      </p:sp>
      <p:sp>
        <p:nvSpPr>
          <p:cNvPr id="3" name="Datumsplatzhalt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C6A56266-0C6C-624A-8DAF-479A6D626BEB}" type="datetimeFigureOut">
              <a:rPr lang="de-DE" smtClean="0"/>
              <a:t>07.05.2023</a:t>
            </a:fld>
            <a:endParaRPr lang="de-DE"/>
          </a:p>
        </p:txBody>
      </p:sp>
      <p:sp>
        <p:nvSpPr>
          <p:cNvPr id="4" name="Folienbildplatzhalter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796" tIns="47398" rIns="94796" bIns="4739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de-DE"/>
          </a:p>
        </p:txBody>
      </p:sp>
      <p:sp>
        <p:nvSpPr>
          <p:cNvPr id="7" name="Foliennummernplatzhalt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832445C9-3B02-4E46-869A-70EBBAA2AE40}" type="slidenum">
              <a:rPr lang="de-DE" smtClean="0"/>
              <a:t>‹Nr.›</a:t>
            </a:fld>
            <a:endParaRPr lang="de-DE"/>
          </a:p>
        </p:txBody>
      </p:sp>
    </p:spTree>
    <p:extLst>
      <p:ext uri="{BB962C8B-B14F-4D97-AF65-F5344CB8AC3E}">
        <p14:creationId xmlns:p14="http://schemas.microsoft.com/office/powerpoint/2010/main" val="317504223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2445C9-3B02-4E46-869A-70EBBAA2AE40}" type="slidenum">
              <a:rPr lang="de-DE" smtClean="0"/>
              <a:t>25</a:t>
            </a:fld>
            <a:endParaRPr lang="de-DE"/>
          </a:p>
        </p:txBody>
      </p:sp>
    </p:spTree>
    <p:extLst>
      <p:ext uri="{BB962C8B-B14F-4D97-AF65-F5344CB8AC3E}">
        <p14:creationId xmlns:p14="http://schemas.microsoft.com/office/powerpoint/2010/main" val="1904756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w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w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hyperlink" Target="https://www.xing.com/pages/adgbusinessschoolandersteinbeis-hochschuleberlingmbh" TargetMode="External"/><Relationship Id="rId3" Type="http://schemas.openxmlformats.org/officeDocument/2006/relationships/image" Target="../media/image10.emf"/><Relationship Id="rId7" Type="http://schemas.openxmlformats.org/officeDocument/2006/relationships/hyperlink" Target="https://www.linkedin.com/school/adg-business-school-an-der-steinbeis-hochschule/people?trk=nav_type_people" TargetMode="External"/><Relationship Id="rId12" Type="http://schemas.openxmlformats.org/officeDocument/2006/relationships/image" Target="../media/image15.wmf"/><Relationship Id="rId2" Type="http://schemas.openxmlformats.org/officeDocument/2006/relationships/image" Target="../media/image3.wmf"/><Relationship Id="rId1" Type="http://schemas.openxmlformats.org/officeDocument/2006/relationships/slideMaster" Target="../slideMasters/slideMaster1.xml"/><Relationship Id="rId6" Type="http://schemas.openxmlformats.org/officeDocument/2006/relationships/image" Target="../media/image12.wmf"/><Relationship Id="rId11" Type="http://schemas.openxmlformats.org/officeDocument/2006/relationships/hyperlink" Target="https://de-de.facebook.com/meineBS/" TargetMode="External"/><Relationship Id="rId5" Type="http://schemas.openxmlformats.org/officeDocument/2006/relationships/hyperlink" Target="https://www.youtube.com/channel/UC90aqDP5EY5iGMph4-m62Tg" TargetMode="External"/><Relationship Id="rId10" Type="http://schemas.openxmlformats.org/officeDocument/2006/relationships/image" Target="../media/image14.wmf"/><Relationship Id="rId4" Type="http://schemas.openxmlformats.org/officeDocument/2006/relationships/image" Target="../media/image11.png"/><Relationship Id="rId9" Type="http://schemas.openxmlformats.org/officeDocument/2006/relationships/hyperlink" Target="https://www.instagram.com/adgbusinessschool/" TargetMode="External"/><Relationship Id="rId14" Type="http://schemas.openxmlformats.org/officeDocument/2006/relationships/image" Target="../media/image16.wmf"/></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5.png"/><Relationship Id="rId3" Type="http://schemas.openxmlformats.org/officeDocument/2006/relationships/hyperlink" Target="https://www.youtube.com/channel/UC90aqDP5EY5iGMph4-m62Tg" TargetMode="External"/><Relationship Id="rId7" Type="http://schemas.openxmlformats.org/officeDocument/2006/relationships/hyperlink" Target="https://www.instagram.com/adgbusinessschool/" TargetMode="External"/><Relationship Id="rId12" Type="http://schemas.openxmlformats.org/officeDocument/2006/relationships/image" Target="../media/image16.w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wmf"/><Relationship Id="rId11" Type="http://schemas.openxmlformats.org/officeDocument/2006/relationships/hyperlink" Target="https://www.xing.com/pages/adgbusinessschoolandersteinbeis-hochschuleberlingmbh" TargetMode="External"/><Relationship Id="rId5" Type="http://schemas.openxmlformats.org/officeDocument/2006/relationships/hyperlink" Target="https://www.linkedin.com/school/adg-business-school-an-der-steinbeis-hochschule/people?trk=nav_type_people" TargetMode="External"/><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hyperlink" Target="https://de-de.facebook.com/meineBS/"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instagram.com/adgbusinessschool/" TargetMode="External"/><Relationship Id="rId13" Type="http://schemas.openxmlformats.org/officeDocument/2006/relationships/image" Target="../media/image16.wmf"/><Relationship Id="rId3" Type="http://schemas.openxmlformats.org/officeDocument/2006/relationships/image" Target="../media/image11.png"/><Relationship Id="rId7" Type="http://schemas.openxmlformats.org/officeDocument/2006/relationships/image" Target="../media/image13.wmf"/><Relationship Id="rId12" Type="http://schemas.openxmlformats.org/officeDocument/2006/relationships/hyperlink" Target="https://www.xing.com/pages/adgbusinessschoolandersteinbeis-hochschuleberlingmbh" TargetMode="External"/><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hyperlink" Target="https://www.linkedin.com/school/adg-business-school-an-der-steinbeis-hochschule/people?trk=nav_type_people" TargetMode="External"/><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hyperlink" Target="https://de-de.facebook.com/meineBS/" TargetMode="External"/><Relationship Id="rId4" Type="http://schemas.openxmlformats.org/officeDocument/2006/relationships/hyperlink" Target="https://www.youtube.com/channel/UC90aqDP5EY5iGMph4-m62Tg" TargetMode="External"/><Relationship Id="rId9" Type="http://schemas.openxmlformats.org/officeDocument/2006/relationships/image" Target="../media/image14.wmf"/></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hyperlink" Target="https://www.youtube.com/channel/UC90aqDP5EY5iGMph4-m62Tg" TargetMode="External"/><Relationship Id="rId7" Type="http://schemas.openxmlformats.org/officeDocument/2006/relationships/hyperlink" Target="https://www.instagram.com/adgbusinessschool/" TargetMode="External"/><Relationship Id="rId12" Type="http://schemas.openxmlformats.org/officeDocument/2006/relationships/image" Target="../media/image16.w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wmf"/><Relationship Id="rId11" Type="http://schemas.openxmlformats.org/officeDocument/2006/relationships/hyperlink" Target="https://www.xing.com/pages/adgbusinessschoolandersteinbeis-hochschuleberlingmbh" TargetMode="External"/><Relationship Id="rId5" Type="http://schemas.openxmlformats.org/officeDocument/2006/relationships/hyperlink" Target="https://www.linkedin.com/school/adg-business-school-an-der-steinbeis-hochschule/people?trk=nav_type_people" TargetMode="External"/><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hyperlink" Target="https://de-de.facebook.com/meineBS/"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hyperlink" Target="https://www.youtube.com/channel/UC90aqDP5EY5iGMph4-m62Tg" TargetMode="External"/><Relationship Id="rId7" Type="http://schemas.openxmlformats.org/officeDocument/2006/relationships/hyperlink" Target="https://www.instagram.com/adgbusinessschool/" TargetMode="External"/><Relationship Id="rId12" Type="http://schemas.openxmlformats.org/officeDocument/2006/relationships/image" Target="../media/image16.w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wmf"/><Relationship Id="rId11" Type="http://schemas.openxmlformats.org/officeDocument/2006/relationships/hyperlink" Target="https://www.xing.com/pages/adgbusinessschoolandersteinbeis-hochschuleberlingmbh" TargetMode="External"/><Relationship Id="rId5" Type="http://schemas.openxmlformats.org/officeDocument/2006/relationships/hyperlink" Target="https://www.linkedin.com/school/adg-business-school-an-der-steinbeis-hochschule/people?trk=nav_type_people" TargetMode="External"/><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hyperlink" Target="https://de-de.facebook.com/meineBS/"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s://www.instagram.com/adgbusinessschool/" TargetMode="External"/><Relationship Id="rId13" Type="http://schemas.openxmlformats.org/officeDocument/2006/relationships/image" Target="../media/image16.wmf"/><Relationship Id="rId3" Type="http://schemas.openxmlformats.org/officeDocument/2006/relationships/image" Target="../media/image2.emf"/><Relationship Id="rId7" Type="http://schemas.openxmlformats.org/officeDocument/2006/relationships/image" Target="../media/image13.wmf"/><Relationship Id="rId12" Type="http://schemas.openxmlformats.org/officeDocument/2006/relationships/hyperlink" Target="https://www.xing.com/pages/adgbusinessschoolandersteinbeis-hochschuleberlingmbh"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school/adg-business-school-an-der-steinbeis-hochschule/people?trk=nav_type_people" TargetMode="External"/><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hyperlink" Target="https://de-de.facebook.com/meineBS/" TargetMode="External"/><Relationship Id="rId4" Type="http://schemas.openxmlformats.org/officeDocument/2006/relationships/hyperlink" Target="https://www.youtube.com/channel/UC90aqDP5EY5iGMph4-m62Tg" TargetMode="External"/><Relationship Id="rId9" Type="http://schemas.openxmlformats.org/officeDocument/2006/relationships/image" Target="../media/image14.wmf"/></Relationships>
</file>

<file path=ppt/slideLayouts/_rels/slideLayout52.xml.rels><?xml version="1.0" encoding="UTF-8" standalone="yes"?>
<Relationships xmlns="http://schemas.openxmlformats.org/package/2006/relationships"><Relationship Id="rId8" Type="http://schemas.openxmlformats.org/officeDocument/2006/relationships/hyperlink" Target="https://www.instagram.com/adgbusinessschool/" TargetMode="External"/><Relationship Id="rId13" Type="http://schemas.openxmlformats.org/officeDocument/2006/relationships/image" Target="../media/image16.wmf"/><Relationship Id="rId3" Type="http://schemas.openxmlformats.org/officeDocument/2006/relationships/image" Target="../media/image2.emf"/><Relationship Id="rId7" Type="http://schemas.openxmlformats.org/officeDocument/2006/relationships/image" Target="../media/image13.wmf"/><Relationship Id="rId12" Type="http://schemas.openxmlformats.org/officeDocument/2006/relationships/hyperlink" Target="https://www.xing.com/pages/adgbusinessschoolandersteinbeis-hochschuleberlingmbh"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school/adg-business-school-an-der-steinbeis-hochschule/people?trk=nav_type_people" TargetMode="External"/><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hyperlink" Target="https://de-de.facebook.com/meineBS/" TargetMode="External"/><Relationship Id="rId4" Type="http://schemas.openxmlformats.org/officeDocument/2006/relationships/hyperlink" Target="https://www.youtube.com/channel/UC90aqDP5EY5iGMph4-m62Tg" TargetMode="External"/><Relationship Id="rId9" Type="http://schemas.openxmlformats.org/officeDocument/2006/relationships/image" Target="../media/image14.wmf"/></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www.instagram.com/adgbusinessschool/" TargetMode="External"/><Relationship Id="rId13" Type="http://schemas.openxmlformats.org/officeDocument/2006/relationships/image" Target="../media/image16.wmf"/><Relationship Id="rId3" Type="http://schemas.openxmlformats.org/officeDocument/2006/relationships/image" Target="../media/image2.emf"/><Relationship Id="rId7" Type="http://schemas.openxmlformats.org/officeDocument/2006/relationships/image" Target="../media/image13.wmf"/><Relationship Id="rId12" Type="http://schemas.openxmlformats.org/officeDocument/2006/relationships/hyperlink" Target="https://www.xing.com/pages/adgbusinessschoolandersteinbeis-hochschuleberlingmbh"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school/adg-business-school-an-der-steinbeis-hochschule/people?trk=nav_type_people" TargetMode="External"/><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hyperlink" Target="https://de-de.facebook.com/meineBS/" TargetMode="External"/><Relationship Id="rId4" Type="http://schemas.openxmlformats.org/officeDocument/2006/relationships/hyperlink" Target="https://www.youtube.com/channel/UC90aqDP5EY5iGMph4-m62Tg" TargetMode="External"/><Relationship Id="rId9" Type="http://schemas.openxmlformats.org/officeDocument/2006/relationships/image" Target="../media/image14.w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Modul Titel mit Headline, blauer Hintergrun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FCB1D8-4A4D-4696-8CF3-8C5862DE09FE}"/>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3B5A7D6-7FB7-4A1D-8973-55B7986C3D84}"/>
              </a:ext>
            </a:extLst>
          </p:cNvPr>
          <p:cNvSpPr/>
          <p:nvPr userDrawn="1"/>
        </p:nvSpPr>
        <p:spPr>
          <a:xfrm>
            <a:off x="0" y="1800000"/>
            <a:ext cx="10691813" cy="50400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el 15">
            <a:extLst>
              <a:ext uri="{FF2B5EF4-FFF2-40B4-BE49-F238E27FC236}">
                <a16:creationId xmlns:a16="http://schemas.microsoft.com/office/drawing/2014/main" id="{3917F4E8-8F69-40EE-B7B1-72FD27746CC6}"/>
              </a:ext>
            </a:extLst>
          </p:cNvPr>
          <p:cNvSpPr>
            <a:spLocks noGrp="1"/>
          </p:cNvSpPr>
          <p:nvPr>
            <p:ph type="title" hasCustomPrompt="1"/>
          </p:nvPr>
        </p:nvSpPr>
        <p:spPr>
          <a:xfrm>
            <a:off x="575999" y="1998000"/>
            <a:ext cx="9360000" cy="2862000"/>
          </a:xfrm>
          <a:prstGeom prst="rect">
            <a:avLst/>
          </a:prstGeom>
        </p:spPr>
        <p:txBody>
          <a:bodyPr anchor="t">
            <a:normAutofit/>
          </a:bodyPr>
          <a:lstStyle>
            <a:lvl1pPr>
              <a:lnSpc>
                <a:spcPct val="100000"/>
              </a:lnSpc>
              <a:defRPr sz="6000">
                <a:solidFill>
                  <a:schemeClr val="bg1"/>
                </a:solidFill>
                <a:latin typeface="Times" panose="02020603050405020304" pitchFamily="18" charset="0"/>
                <a:cs typeface="Times" panose="02020603050405020304" pitchFamily="18" charset="0"/>
              </a:defRPr>
            </a:lvl1pPr>
          </a:lstStyle>
          <a:p>
            <a:r>
              <a:rPr lang="de-DE"/>
              <a:t>Modultitel </a:t>
            </a:r>
          </a:p>
        </p:txBody>
      </p:sp>
      <p:sp>
        <p:nvSpPr>
          <p:cNvPr id="19" name="Datumsplatzhalter 18">
            <a:extLst>
              <a:ext uri="{FF2B5EF4-FFF2-40B4-BE49-F238E27FC236}">
                <a16:creationId xmlns:a16="http://schemas.microsoft.com/office/drawing/2014/main" id="{B95A9544-3E0B-4698-B6A7-BB267707A506}"/>
              </a:ext>
            </a:extLst>
          </p:cNvPr>
          <p:cNvSpPr>
            <a:spLocks noGrp="1"/>
          </p:cNvSpPr>
          <p:nvPr>
            <p:ph type="dt" sz="half" idx="10"/>
          </p:nvPr>
        </p:nvSpPr>
        <p:spPr>
          <a:xfrm>
            <a:off x="576000" y="6228000"/>
            <a:ext cx="2405658" cy="402483"/>
          </a:xfrm>
          <a:prstGeom prst="rect">
            <a:avLst/>
          </a:prstGeom>
        </p:spPr>
        <p:txBody>
          <a:bodyPr/>
          <a:lstStyle>
            <a:lvl1pPr>
              <a:defRPr sz="1500" baseline="0">
                <a:solidFill>
                  <a:schemeClr val="bg1"/>
                </a:solidFill>
                <a:latin typeface="Times" panose="02020603050405020304" pitchFamily="18" charset="0"/>
                <a:cs typeface="Times" panose="02020603050405020304" pitchFamily="18" charset="0"/>
              </a:defRPr>
            </a:lvl1pPr>
          </a:lstStyle>
          <a:p>
            <a:fld id="{B5316438-41D9-485D-9E72-3471124A1DC9}" type="datetime2">
              <a:rPr lang="de-DE" smtClean="0"/>
              <a:pPr/>
              <a:t>Sonntag, 7. Mai 2023</a:t>
            </a:fld>
            <a:endParaRPr lang="de-DE"/>
          </a:p>
        </p:txBody>
      </p:sp>
      <p:sp>
        <p:nvSpPr>
          <p:cNvPr id="25" name="Textplatzhalter 24">
            <a:extLst>
              <a:ext uri="{FF2B5EF4-FFF2-40B4-BE49-F238E27FC236}">
                <a16:creationId xmlns:a16="http://schemas.microsoft.com/office/drawing/2014/main" id="{4C70B65C-117B-4785-970D-CBCB9C331BDF}"/>
              </a:ext>
            </a:extLst>
          </p:cNvPr>
          <p:cNvSpPr>
            <a:spLocks noGrp="1"/>
          </p:cNvSpPr>
          <p:nvPr>
            <p:ph type="body" sz="quarter" idx="11" hasCustomPrompt="1"/>
          </p:nvPr>
        </p:nvSpPr>
        <p:spPr>
          <a:xfrm>
            <a:off x="576000" y="4950000"/>
            <a:ext cx="9360000" cy="554400"/>
          </a:xfrm>
          <a:prstGeom prst="rect">
            <a:avLst/>
          </a:prstGeom>
        </p:spPr>
        <p:txBody>
          <a:bodyPr/>
          <a:lstStyle>
            <a:lvl1pPr marL="0" indent="0">
              <a:lnSpc>
                <a:spcPct val="100000"/>
              </a:lnSpc>
              <a:spcBef>
                <a:spcPts val="450"/>
              </a:spcBef>
              <a:buNone/>
              <a:defRPr sz="3000" baseline="0">
                <a:solidFill>
                  <a:schemeClr val="bg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pic>
        <p:nvPicPr>
          <p:cNvPr id="10" name="Bild 9"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8" name="Bild 7"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Tree>
    <p:extLst>
      <p:ext uri="{BB962C8B-B14F-4D97-AF65-F5344CB8AC3E}">
        <p14:creationId xmlns:p14="http://schemas.microsoft.com/office/powerpoint/2010/main" val="323989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 Vorstellung 2 Personen mit Signet angeschnitten">
    <p:spTree>
      <p:nvGrpSpPr>
        <p:cNvPr id="1" name=""/>
        <p:cNvGrpSpPr/>
        <p:nvPr/>
      </p:nvGrpSpPr>
      <p:grpSpPr>
        <a:xfrm>
          <a:off x="0" y="0"/>
          <a:ext cx="0" cy="0"/>
          <a:chOff x="0" y="0"/>
          <a:chExt cx="0" cy="0"/>
        </a:xfrm>
      </p:grpSpPr>
      <p:pic>
        <p:nvPicPr>
          <p:cNvPr id="16" name="Bild 15" descr="Signet_Blau_Primär.wmf"/>
          <p:cNvPicPr>
            <a:picLocks noChangeAspect="1"/>
          </p:cNvPicPr>
          <p:nvPr userDrawn="1"/>
        </p:nvPicPr>
        <p:blipFill rotWithShape="1">
          <a:blip r:embed="rId2">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49863" t="-8340" r="-1"/>
          <a:stretch/>
        </p:blipFill>
        <p:spPr>
          <a:xfrm>
            <a:off x="0" y="2520000"/>
            <a:ext cx="2146498" cy="3865166"/>
          </a:xfrm>
          <a:prstGeom prst="rect">
            <a:avLst/>
          </a:prstGeom>
        </p:spPr>
      </p:pic>
      <p:pic>
        <p:nvPicPr>
          <p:cNvPr id="12" name="Bild 11"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19" name="Textplatzhalter 18">
            <a:extLst>
              <a:ext uri="{FF2B5EF4-FFF2-40B4-BE49-F238E27FC236}">
                <a16:creationId xmlns:a16="http://schemas.microsoft.com/office/drawing/2014/main" id="{A96DE89F-A005-4915-AAC0-3C5D99143274}"/>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3" name="Bildplatzhalter 2">
            <a:extLst>
              <a:ext uri="{FF2B5EF4-FFF2-40B4-BE49-F238E27FC236}">
                <a16:creationId xmlns:a16="http://schemas.microsoft.com/office/drawing/2014/main" id="{57913EF8-2257-4D35-BB0B-2F58693698E5}"/>
              </a:ext>
            </a:extLst>
          </p:cNvPr>
          <p:cNvSpPr>
            <a:spLocks noGrp="1"/>
          </p:cNvSpPr>
          <p:nvPr>
            <p:ph type="pic" sz="quarter" idx="14"/>
          </p:nvPr>
        </p:nvSpPr>
        <p:spPr>
          <a:xfrm>
            <a:off x="6786066" y="1747200"/>
            <a:ext cx="2465862" cy="2097779"/>
          </a:xfrm>
          <a:prstGeom prst="rect">
            <a:avLst/>
          </a:prstGeom>
        </p:spPr>
        <p:txBody>
          <a:bodyPr/>
          <a:lstStyle>
            <a:lvl1pPr marL="0" indent="0">
              <a:buNone/>
              <a:defRPr sz="1900">
                <a:solidFill>
                  <a:srgbClr val="000000"/>
                </a:solidFill>
              </a:defRPr>
            </a:lvl1pPr>
          </a:lstStyle>
          <a:p>
            <a:r>
              <a:rPr lang="de-DE"/>
              <a:t>Bild durch Klicken auf Symbol hinzufügen</a:t>
            </a:r>
          </a:p>
        </p:txBody>
      </p:sp>
      <p:sp>
        <p:nvSpPr>
          <p:cNvPr id="4" name="Textplatzhalter 3">
            <a:extLst>
              <a:ext uri="{FF2B5EF4-FFF2-40B4-BE49-F238E27FC236}">
                <a16:creationId xmlns:a16="http://schemas.microsoft.com/office/drawing/2014/main" id="{44F2FF32-1E9F-41F6-9D1A-1763B1ECC135}"/>
              </a:ext>
            </a:extLst>
          </p:cNvPr>
          <p:cNvSpPr>
            <a:spLocks noGrp="1"/>
          </p:cNvSpPr>
          <p:nvPr>
            <p:ph type="body" sz="quarter" idx="15" hasCustomPrompt="1"/>
          </p:nvPr>
        </p:nvSpPr>
        <p:spPr>
          <a:xfrm>
            <a:off x="2539363" y="2114106"/>
            <a:ext cx="3581175" cy="1363969"/>
          </a:xfrm>
          <a:prstGeom prst="rect">
            <a:avLst/>
          </a:prstGeom>
        </p:spPr>
        <p:txBody>
          <a:bodyPr/>
          <a:lstStyle>
            <a:lvl1pPr marL="0" indent="0">
              <a:lnSpc>
                <a:spcPct val="100000"/>
              </a:lnSpc>
              <a:spcBef>
                <a:spcPts val="0"/>
              </a:spcBef>
              <a:buNone/>
              <a:defRPr sz="1960">
                <a:solidFill>
                  <a:srgbClr val="000000"/>
                </a:solidFill>
              </a:defRPr>
            </a:lvl1pPr>
            <a:lvl2pPr marL="503971" indent="0">
              <a:lnSpc>
                <a:spcPct val="100000"/>
              </a:lnSpc>
              <a:buNone/>
              <a:defRPr sz="1960"/>
            </a:lvl2pPr>
            <a:lvl3pPr marL="1007943" indent="0">
              <a:lnSpc>
                <a:spcPct val="100000"/>
              </a:lnSpc>
              <a:buNone/>
              <a:defRPr sz="1960"/>
            </a:lvl3pPr>
            <a:lvl4pPr marL="1511914" indent="0">
              <a:lnSpc>
                <a:spcPct val="100000"/>
              </a:lnSpc>
              <a:buNone/>
              <a:defRPr sz="1960"/>
            </a:lvl4pPr>
            <a:lvl5pPr marL="2015886" indent="0">
              <a:lnSpc>
                <a:spcPct val="100000"/>
              </a:lnSpc>
              <a:buNone/>
              <a:defRPr sz="1960"/>
            </a:lvl5pPr>
          </a:lstStyle>
          <a:p>
            <a:pPr lvl="0"/>
            <a:r>
              <a:rPr lang="de-DE"/>
              <a:t>Vorname Name</a:t>
            </a:r>
          </a:p>
          <a:p>
            <a:pPr lvl="0"/>
            <a:r>
              <a:rPr lang="de-DE"/>
              <a:t>Position</a:t>
            </a:r>
          </a:p>
          <a:p>
            <a:pPr lvl="0"/>
            <a:r>
              <a:rPr lang="de-DE"/>
              <a:t>T: 02602 14-xxx</a:t>
            </a:r>
          </a:p>
          <a:p>
            <a:pPr lvl="0"/>
            <a:r>
              <a:rPr lang="de-DE"/>
              <a:t>vorname_name@adgonline.de</a:t>
            </a:r>
          </a:p>
        </p:txBody>
      </p:sp>
      <p:sp>
        <p:nvSpPr>
          <p:cNvPr id="10" name="Textplatzhalter 3">
            <a:extLst>
              <a:ext uri="{FF2B5EF4-FFF2-40B4-BE49-F238E27FC236}">
                <a16:creationId xmlns:a16="http://schemas.microsoft.com/office/drawing/2014/main" id="{1421F134-7537-4AF0-BB2B-34A014FC3EBE}"/>
              </a:ext>
            </a:extLst>
          </p:cNvPr>
          <p:cNvSpPr>
            <a:spLocks noGrp="1"/>
          </p:cNvSpPr>
          <p:nvPr>
            <p:ph type="body" sz="quarter" idx="16" hasCustomPrompt="1"/>
          </p:nvPr>
        </p:nvSpPr>
        <p:spPr>
          <a:xfrm>
            <a:off x="2565412" y="4452583"/>
            <a:ext cx="3581175" cy="1363969"/>
          </a:xfrm>
          <a:prstGeom prst="rect">
            <a:avLst/>
          </a:prstGeom>
        </p:spPr>
        <p:txBody>
          <a:bodyPr/>
          <a:lstStyle>
            <a:lvl1pPr marL="0" indent="0">
              <a:lnSpc>
                <a:spcPct val="100000"/>
              </a:lnSpc>
              <a:spcBef>
                <a:spcPts val="0"/>
              </a:spcBef>
              <a:buNone/>
              <a:defRPr sz="1960">
                <a:solidFill>
                  <a:srgbClr val="000000"/>
                </a:solidFill>
              </a:defRPr>
            </a:lvl1pPr>
            <a:lvl2pPr marL="503971" indent="0">
              <a:lnSpc>
                <a:spcPct val="100000"/>
              </a:lnSpc>
              <a:buNone/>
              <a:defRPr sz="1960"/>
            </a:lvl2pPr>
            <a:lvl3pPr marL="1007943" indent="0">
              <a:lnSpc>
                <a:spcPct val="100000"/>
              </a:lnSpc>
              <a:buNone/>
              <a:defRPr sz="1960"/>
            </a:lvl3pPr>
            <a:lvl4pPr marL="1511914" indent="0">
              <a:lnSpc>
                <a:spcPct val="100000"/>
              </a:lnSpc>
              <a:buNone/>
              <a:defRPr sz="1960"/>
            </a:lvl4pPr>
            <a:lvl5pPr marL="2015886" indent="0">
              <a:lnSpc>
                <a:spcPct val="100000"/>
              </a:lnSpc>
              <a:buNone/>
              <a:defRPr sz="1960"/>
            </a:lvl5pPr>
          </a:lstStyle>
          <a:p>
            <a:pPr lvl="0"/>
            <a:r>
              <a:rPr lang="de-DE"/>
              <a:t>Vorname Name</a:t>
            </a:r>
          </a:p>
          <a:p>
            <a:pPr lvl="0"/>
            <a:r>
              <a:rPr lang="de-DE"/>
              <a:t>Position</a:t>
            </a:r>
          </a:p>
          <a:p>
            <a:pPr lvl="0"/>
            <a:r>
              <a:rPr lang="de-DE"/>
              <a:t>T: 02602 14-xxx</a:t>
            </a:r>
          </a:p>
          <a:p>
            <a:pPr lvl="0"/>
            <a:r>
              <a:rPr lang="de-DE"/>
              <a:t>vorname_name@adgonline.de</a:t>
            </a:r>
          </a:p>
        </p:txBody>
      </p:sp>
      <p:sp>
        <p:nvSpPr>
          <p:cNvPr id="14" name="Bildplatzhalter 2">
            <a:extLst>
              <a:ext uri="{FF2B5EF4-FFF2-40B4-BE49-F238E27FC236}">
                <a16:creationId xmlns:a16="http://schemas.microsoft.com/office/drawing/2014/main" id="{50255BDF-4715-4C80-9AA0-3B451EF077EB}"/>
              </a:ext>
            </a:extLst>
          </p:cNvPr>
          <p:cNvSpPr>
            <a:spLocks noGrp="1"/>
          </p:cNvSpPr>
          <p:nvPr>
            <p:ph type="pic" sz="quarter" idx="17"/>
          </p:nvPr>
        </p:nvSpPr>
        <p:spPr>
          <a:xfrm>
            <a:off x="6786066" y="4081599"/>
            <a:ext cx="2465862" cy="2097779"/>
          </a:xfrm>
          <a:prstGeom prst="rect">
            <a:avLst/>
          </a:prstGeom>
        </p:spPr>
        <p:txBody>
          <a:bodyPr/>
          <a:lstStyle>
            <a:lvl1pPr marL="0" indent="0">
              <a:buNone/>
              <a:defRPr sz="1900">
                <a:solidFill>
                  <a:srgbClr val="000000"/>
                </a:solidFill>
              </a:defRPr>
            </a:lvl1pPr>
          </a:lstStyle>
          <a:p>
            <a:r>
              <a:rPr lang="de-DE"/>
              <a:t>Bild durch Klicken auf Symbol hinzufügen</a:t>
            </a:r>
          </a:p>
        </p:txBody>
      </p:sp>
    </p:spTree>
    <p:extLst>
      <p:ext uri="{BB962C8B-B14F-4D97-AF65-F5344CB8AC3E}">
        <p14:creationId xmlns:p14="http://schemas.microsoft.com/office/powerpoint/2010/main" val="7837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Aufzählu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 Times 30 </a:t>
            </a:r>
            <a:r>
              <a:rPr lang="de-DE" err="1"/>
              <a:t>pt</a:t>
            </a:r>
            <a:r>
              <a:rPr lang="de-DE"/>
              <a:t>, RGB: 87|87|86, Zeilen-abstand einfach, Abstand vor und nach 4,5 </a:t>
            </a:r>
            <a:r>
              <a:rPr lang="de-DE" err="1"/>
              <a:t>pt</a:t>
            </a:r>
            <a:endParaRPr lang="de-DE"/>
          </a:p>
        </p:txBody>
      </p:sp>
      <p:sp>
        <p:nvSpPr>
          <p:cNvPr id="3" name="Inhaltsplatzhalter 2">
            <a:extLst>
              <a:ext uri="{FF2B5EF4-FFF2-40B4-BE49-F238E27FC236}">
                <a16:creationId xmlns:a16="http://schemas.microsoft.com/office/drawing/2014/main" id="{DB658793-864C-4780-AC5E-C1E5F251C82A}"/>
              </a:ext>
            </a:extLst>
          </p:cNvPr>
          <p:cNvSpPr>
            <a:spLocks noGrp="1"/>
          </p:cNvSpPr>
          <p:nvPr>
            <p:ph sz="quarter" idx="14" hasCustomPrompt="1"/>
          </p:nvPr>
        </p:nvSpPr>
        <p:spPr>
          <a:xfrm>
            <a:off x="576263" y="2160000"/>
            <a:ext cx="9359900" cy="47412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1550" marR="0" indent="-971550" algn="ctr" defTabSz="1007943" rtl="0" eaLnBrk="1" fontAlgn="auto" latinLnBrk="0" hangingPunct="1">
              <a:lnSpc>
                <a:spcPct val="100000"/>
              </a:lnSpc>
              <a:spcBef>
                <a:spcPts val="450"/>
              </a:spcBef>
              <a:spcAft>
                <a:spcPts val="0"/>
              </a:spcAft>
              <a:buClrTx/>
              <a:buSzTx/>
              <a:buFont typeface="+mj-lt"/>
              <a:buNone/>
              <a:tabLst/>
              <a:defRPr sz="1800">
                <a:solidFill>
                  <a:srgbClr val="000000"/>
                </a:solidFill>
              </a:defRPr>
            </a:lvl4pPr>
            <a:lvl5pPr marL="0" indent="0">
              <a:lnSpc>
                <a:spcPct val="100000"/>
              </a:lnSpc>
              <a:spcBef>
                <a:spcPts val="1200"/>
              </a:spcBef>
              <a:buNone/>
              <a:defRPr sz="3000" strike="noStrike" normalizeH="0">
                <a:solidFill>
                  <a:srgbClr val="007EA3"/>
                </a:solidFill>
              </a:defRPr>
            </a:lvl5pPr>
          </a:lstStyle>
          <a:p>
            <a:pPr lvl="0"/>
            <a:r>
              <a:rPr lang="de-DE"/>
              <a:t>Erste Ebene (Aufzählungszeichen entfernen), Times 18 </a:t>
            </a:r>
            <a:r>
              <a:rPr lang="de-DE" err="1"/>
              <a:t>pt</a:t>
            </a:r>
            <a:r>
              <a:rPr lang="de-DE"/>
              <a:t>, fett, 100% schwarz, Zeilenabstand einfach, Abstand vor 4,5 </a:t>
            </a:r>
            <a:r>
              <a:rPr lang="de-DE" err="1"/>
              <a:t>pt</a:t>
            </a:r>
            <a:endParaRPr lang="de-DE"/>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 Times 18 </a:t>
            </a:r>
            <a:r>
              <a:rPr lang="de-DE" b="0" err="1"/>
              <a:t>pt</a:t>
            </a:r>
            <a:r>
              <a:rPr lang="de-DE" b="0"/>
              <a:t>, 100% schwarz, Aufzählungszeichen Kreis, 100% schwarz, Zeilenabstand einfach, Abstand vor 4,5 </a:t>
            </a:r>
            <a:r>
              <a:rPr lang="de-DE" b="0" err="1"/>
              <a:t>pt</a:t>
            </a:r>
            <a:r>
              <a:rPr lang="de-DE" b="0"/>
              <a:t>, Einzug 1,2 cm, hängend 0,5 cm</a:t>
            </a:r>
            <a:endParaRPr lang="de-DE"/>
          </a:p>
          <a:p>
            <a:pPr lvl="2"/>
            <a:r>
              <a:rPr lang="de-DE"/>
              <a:t>Dritte Ebene, Times 18 </a:t>
            </a:r>
            <a:r>
              <a:rPr lang="de-DE" err="1"/>
              <a:t>pt</a:t>
            </a:r>
            <a:r>
              <a:rPr lang="de-DE"/>
              <a:t>, 100% schwarz, Aufzählungszeichen Gedankenstrich, 100% schwarz, Zeilenabstand einfach, Abstand vor 4,5 </a:t>
            </a:r>
            <a:r>
              <a:rPr lang="de-DE" err="1"/>
              <a:t>pt</a:t>
            </a:r>
            <a:r>
              <a:rPr lang="de-DE"/>
              <a:t>, Einzug 2,0 cm, hängend 0,7 cm </a:t>
            </a:r>
          </a:p>
          <a:p>
            <a:pPr marL="972000" marR="0" lvl="3" indent="-252000" algn="l" defTabSz="1007943" rtl="0" eaLnBrk="1" fontAlgn="auto" latinLnBrk="0" hangingPunct="1">
              <a:lnSpc>
                <a:spcPct val="100000"/>
              </a:lnSpc>
              <a:spcBef>
                <a:spcPts val="450"/>
              </a:spcBef>
              <a:spcAft>
                <a:spcPts val="0"/>
              </a:spcAft>
              <a:buClrTx/>
              <a:buSzTx/>
              <a:buFont typeface="Symbol" panose="05050102010706020507" pitchFamily="18" charset="2"/>
              <a:buChar char="-"/>
              <a:tabLst/>
              <a:defRPr/>
            </a:pPr>
            <a:r>
              <a:rPr lang="de-DE"/>
              <a:t>Vierte Ebene, Times 18 </a:t>
            </a:r>
            <a:r>
              <a:rPr lang="de-DE" err="1"/>
              <a:t>pt</a:t>
            </a:r>
            <a:r>
              <a:rPr lang="de-DE"/>
              <a:t>, 100% schwarz, Aufzählungszeichen Gedankenstrich, 100% schwarz, Zeilenabstand einfach, Abstand vor 4,5 </a:t>
            </a:r>
            <a:r>
              <a:rPr lang="de-DE" err="1"/>
              <a:t>pt</a:t>
            </a:r>
            <a:r>
              <a:rPr lang="de-DE"/>
              <a:t>, Einzug 2,7 cm, hängend 0,7 cm</a:t>
            </a:r>
          </a:p>
        </p:txBody>
      </p:sp>
    </p:spTree>
    <p:extLst>
      <p:ext uri="{BB962C8B-B14F-4D97-AF65-F5344CB8AC3E}">
        <p14:creationId xmlns:p14="http://schemas.microsoft.com/office/powerpoint/2010/main" val="3584460101"/>
      </p:ext>
    </p:extLst>
  </p:cSld>
  <p:clrMapOvr>
    <a:masterClrMapping/>
  </p:clrMapOvr>
  <p:extLst>
    <p:ext uri="{DCECCB84-F9BA-43D5-87BE-67443E8EF086}">
      <p15:sldGuideLst xmlns:p15="http://schemas.microsoft.com/office/powerpoint/2012/main">
        <p15:guide id="1" orient="horz" pos="1356" userDrawn="1">
          <p15:clr>
            <a:srgbClr val="FBAE40"/>
          </p15:clr>
        </p15:guide>
        <p15:guide id="2" pos="33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au und grau mit Signet">
    <p:spTree>
      <p:nvGrpSpPr>
        <p:cNvPr id="1" name=""/>
        <p:cNvGrpSpPr/>
        <p:nvPr/>
      </p:nvGrpSpPr>
      <p:grpSpPr>
        <a:xfrm>
          <a:off x="0" y="0"/>
          <a:ext cx="0" cy="0"/>
          <a:chOff x="0" y="0"/>
          <a:chExt cx="0" cy="0"/>
        </a:xfrm>
      </p:grpSpPr>
      <p:pic>
        <p:nvPicPr>
          <p:cNvPr id="44" name="Bild 43" descr="Signet_Blau_Primär.wmf"/>
          <p:cNvPicPr>
            <a:picLocks noChangeAspect="1"/>
          </p:cNvPicPr>
          <p:nvPr userDrawn="1"/>
        </p:nvPicPr>
        <p:blipFill rotWithShape="1">
          <a:blip r:embed="rId2">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31094" t="10337"/>
          <a:stretch/>
        </p:blipFill>
        <p:spPr>
          <a:xfrm>
            <a:off x="0" y="1438275"/>
            <a:ext cx="4649464" cy="5041726"/>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43" name="Bild 42"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4" name="Textplatzhalter 18">
            <a:extLst>
              <a:ext uri="{FF2B5EF4-FFF2-40B4-BE49-F238E27FC236}">
                <a16:creationId xmlns:a16="http://schemas.microsoft.com/office/drawing/2014/main" id="{E2D12607-F7A6-4FA9-BD15-518DD60FC146}"/>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16" name="Rechteck 15">
            <a:extLst>
              <a:ext uri="{FF2B5EF4-FFF2-40B4-BE49-F238E27FC236}">
                <a16:creationId xmlns:a16="http://schemas.microsoft.com/office/drawing/2014/main" id="{941D765A-E369-4031-A5B5-43795E52B8C3}"/>
              </a:ext>
            </a:extLst>
          </p:cNvPr>
          <p:cNvSpPr/>
          <p:nvPr userDrawn="1"/>
        </p:nvSpPr>
        <p:spPr>
          <a:xfrm>
            <a:off x="576000" y="2195661"/>
            <a:ext cx="9360000" cy="5040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71C44103-44B5-4C71-8ED4-EEB8CCF8B473}"/>
              </a:ext>
            </a:extLst>
          </p:cNvPr>
          <p:cNvSpPr/>
          <p:nvPr userDrawn="1"/>
        </p:nvSpPr>
        <p:spPr>
          <a:xfrm>
            <a:off x="576000" y="28868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C3FA56B-3DE2-4C97-A1E1-9E645E0E35FB}"/>
              </a:ext>
            </a:extLst>
          </p:cNvPr>
          <p:cNvSpPr/>
          <p:nvPr userDrawn="1"/>
        </p:nvSpPr>
        <p:spPr>
          <a:xfrm>
            <a:off x="576000" y="35816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66F6B0E6-67B8-47D7-AC8E-1E2C4EF0BEB1}"/>
              </a:ext>
            </a:extLst>
          </p:cNvPr>
          <p:cNvSpPr/>
          <p:nvPr userDrawn="1"/>
        </p:nvSpPr>
        <p:spPr>
          <a:xfrm>
            <a:off x="576000" y="42728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36AFAE9D-7261-40F3-AB5E-74CAD5E9C0CB}"/>
              </a:ext>
            </a:extLst>
          </p:cNvPr>
          <p:cNvSpPr/>
          <p:nvPr userDrawn="1"/>
        </p:nvSpPr>
        <p:spPr>
          <a:xfrm>
            <a:off x="576000" y="49640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platzhalter 3">
            <a:extLst>
              <a:ext uri="{FF2B5EF4-FFF2-40B4-BE49-F238E27FC236}">
                <a16:creationId xmlns:a16="http://schemas.microsoft.com/office/drawing/2014/main" id="{5273A4AF-7505-4858-B45D-9BFAEE3D7E27}"/>
              </a:ext>
            </a:extLst>
          </p:cNvPr>
          <p:cNvSpPr>
            <a:spLocks noGrp="1"/>
          </p:cNvSpPr>
          <p:nvPr>
            <p:ph type="body" sz="quarter" idx="14"/>
          </p:nvPr>
        </p:nvSpPr>
        <p:spPr>
          <a:xfrm>
            <a:off x="576263" y="2195661"/>
            <a:ext cx="1440000" cy="504000"/>
          </a:xfrm>
          <a:prstGeom prst="rect">
            <a:avLst/>
          </a:prstGeom>
          <a:ln>
            <a:noFill/>
          </a:ln>
        </p:spPr>
        <p:txBody>
          <a:bodyPr lIns="180000" anchor="ctr"/>
          <a:lstStyle>
            <a:lvl1pPr marL="0" indent="0" algn="l">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27" name="Textplatzhalter 3">
            <a:extLst>
              <a:ext uri="{FF2B5EF4-FFF2-40B4-BE49-F238E27FC236}">
                <a16:creationId xmlns:a16="http://schemas.microsoft.com/office/drawing/2014/main" id="{DB49F247-92DE-44B6-BF86-BEFE5EEC563F}"/>
              </a:ext>
            </a:extLst>
          </p:cNvPr>
          <p:cNvSpPr>
            <a:spLocks noGrp="1"/>
          </p:cNvSpPr>
          <p:nvPr>
            <p:ph type="body" sz="quarter" idx="19"/>
          </p:nvPr>
        </p:nvSpPr>
        <p:spPr>
          <a:xfrm>
            <a:off x="2167200" y="2195661"/>
            <a:ext cx="7768800" cy="504000"/>
          </a:xfrm>
          <a:prstGeom prst="rect">
            <a:avLst/>
          </a:prstGeom>
        </p:spPr>
        <p:txBody>
          <a:bodyPr lIns="180000" anchor="ctr"/>
          <a:lstStyle>
            <a:lvl1pPr marL="0" indent="0" algn="l">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28" name="Rechteck 27">
            <a:extLst>
              <a:ext uri="{FF2B5EF4-FFF2-40B4-BE49-F238E27FC236}">
                <a16:creationId xmlns:a16="http://schemas.microsoft.com/office/drawing/2014/main" id="{6E004E08-510E-40A6-9AEB-50826FED21FB}"/>
              </a:ext>
            </a:extLst>
          </p:cNvPr>
          <p:cNvSpPr/>
          <p:nvPr userDrawn="1"/>
        </p:nvSpPr>
        <p:spPr>
          <a:xfrm>
            <a:off x="576000" y="2195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8647BF05-7215-4FC1-947C-47C3472A9BC6}"/>
              </a:ext>
            </a:extLst>
          </p:cNvPr>
          <p:cNvSpPr/>
          <p:nvPr userDrawn="1"/>
        </p:nvSpPr>
        <p:spPr>
          <a:xfrm>
            <a:off x="576000" y="2886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C530158-333E-4040-97DE-2F8765509C55}"/>
              </a:ext>
            </a:extLst>
          </p:cNvPr>
          <p:cNvSpPr/>
          <p:nvPr userDrawn="1"/>
        </p:nvSpPr>
        <p:spPr>
          <a:xfrm>
            <a:off x="576000" y="3581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6543C5AA-FD88-40A3-9CF4-F9CC5D8BD651}"/>
              </a:ext>
            </a:extLst>
          </p:cNvPr>
          <p:cNvSpPr/>
          <p:nvPr userDrawn="1"/>
        </p:nvSpPr>
        <p:spPr>
          <a:xfrm>
            <a:off x="576000" y="4272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1EA20001-2717-42BD-B9BF-43223C5B52EE}"/>
              </a:ext>
            </a:extLst>
          </p:cNvPr>
          <p:cNvSpPr/>
          <p:nvPr userDrawn="1"/>
        </p:nvSpPr>
        <p:spPr>
          <a:xfrm>
            <a:off x="576000" y="49640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3">
            <a:extLst>
              <a:ext uri="{FF2B5EF4-FFF2-40B4-BE49-F238E27FC236}">
                <a16:creationId xmlns:a16="http://schemas.microsoft.com/office/drawing/2014/main" id="{0941BB5D-0C33-4DF5-B06F-DFCCF1BDBBEA}"/>
              </a:ext>
            </a:extLst>
          </p:cNvPr>
          <p:cNvSpPr>
            <a:spLocks noGrp="1"/>
          </p:cNvSpPr>
          <p:nvPr>
            <p:ph type="body" sz="quarter" idx="20"/>
          </p:nvPr>
        </p:nvSpPr>
        <p:spPr>
          <a:xfrm>
            <a:off x="576000" y="2886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4" name="Textplatzhalter 3">
            <a:extLst>
              <a:ext uri="{FF2B5EF4-FFF2-40B4-BE49-F238E27FC236}">
                <a16:creationId xmlns:a16="http://schemas.microsoft.com/office/drawing/2014/main" id="{23198C0C-3E84-4528-8407-F51135D950D9}"/>
              </a:ext>
            </a:extLst>
          </p:cNvPr>
          <p:cNvSpPr>
            <a:spLocks noGrp="1"/>
          </p:cNvSpPr>
          <p:nvPr>
            <p:ph type="body" sz="quarter" idx="21"/>
          </p:nvPr>
        </p:nvSpPr>
        <p:spPr>
          <a:xfrm>
            <a:off x="2167200" y="2886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5" name="Textplatzhalter 3">
            <a:extLst>
              <a:ext uri="{FF2B5EF4-FFF2-40B4-BE49-F238E27FC236}">
                <a16:creationId xmlns:a16="http://schemas.microsoft.com/office/drawing/2014/main" id="{969053D7-143D-4CC7-BF72-7A5B5BF5395C}"/>
              </a:ext>
            </a:extLst>
          </p:cNvPr>
          <p:cNvSpPr>
            <a:spLocks noGrp="1"/>
          </p:cNvSpPr>
          <p:nvPr>
            <p:ph type="body" sz="quarter" idx="22"/>
          </p:nvPr>
        </p:nvSpPr>
        <p:spPr>
          <a:xfrm>
            <a:off x="576000" y="35816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6" name="Textplatzhalter 3">
            <a:extLst>
              <a:ext uri="{FF2B5EF4-FFF2-40B4-BE49-F238E27FC236}">
                <a16:creationId xmlns:a16="http://schemas.microsoft.com/office/drawing/2014/main" id="{E9BD649E-37FE-4EE2-B334-481D3D91CEC2}"/>
              </a:ext>
            </a:extLst>
          </p:cNvPr>
          <p:cNvSpPr>
            <a:spLocks noGrp="1"/>
          </p:cNvSpPr>
          <p:nvPr>
            <p:ph type="body" sz="quarter" idx="23"/>
          </p:nvPr>
        </p:nvSpPr>
        <p:spPr>
          <a:xfrm>
            <a:off x="2167200" y="35816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7" name="Textplatzhalter 3">
            <a:extLst>
              <a:ext uri="{FF2B5EF4-FFF2-40B4-BE49-F238E27FC236}">
                <a16:creationId xmlns:a16="http://schemas.microsoft.com/office/drawing/2014/main" id="{EC5B371B-5C53-4E62-90B7-19EE17E6B8FC}"/>
              </a:ext>
            </a:extLst>
          </p:cNvPr>
          <p:cNvSpPr>
            <a:spLocks noGrp="1"/>
          </p:cNvSpPr>
          <p:nvPr>
            <p:ph type="body" sz="quarter" idx="24"/>
          </p:nvPr>
        </p:nvSpPr>
        <p:spPr>
          <a:xfrm>
            <a:off x="576000" y="4272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8" name="Textplatzhalter 3">
            <a:extLst>
              <a:ext uri="{FF2B5EF4-FFF2-40B4-BE49-F238E27FC236}">
                <a16:creationId xmlns:a16="http://schemas.microsoft.com/office/drawing/2014/main" id="{8D014E3E-5BC5-4177-9A81-C33CDD5D9822}"/>
              </a:ext>
            </a:extLst>
          </p:cNvPr>
          <p:cNvSpPr>
            <a:spLocks noGrp="1"/>
          </p:cNvSpPr>
          <p:nvPr>
            <p:ph type="body" sz="quarter" idx="25"/>
          </p:nvPr>
        </p:nvSpPr>
        <p:spPr>
          <a:xfrm>
            <a:off x="2167200" y="4272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9" name="Textplatzhalter 3">
            <a:extLst>
              <a:ext uri="{FF2B5EF4-FFF2-40B4-BE49-F238E27FC236}">
                <a16:creationId xmlns:a16="http://schemas.microsoft.com/office/drawing/2014/main" id="{67DBCD8A-44D9-4000-A729-05AEA03569FA}"/>
              </a:ext>
            </a:extLst>
          </p:cNvPr>
          <p:cNvSpPr>
            <a:spLocks noGrp="1"/>
          </p:cNvSpPr>
          <p:nvPr>
            <p:ph type="body" sz="quarter" idx="26"/>
          </p:nvPr>
        </p:nvSpPr>
        <p:spPr>
          <a:xfrm>
            <a:off x="576000" y="49640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40" name="Textplatzhalter 3">
            <a:extLst>
              <a:ext uri="{FF2B5EF4-FFF2-40B4-BE49-F238E27FC236}">
                <a16:creationId xmlns:a16="http://schemas.microsoft.com/office/drawing/2014/main" id="{6B18F611-81B2-4D5C-98EF-E5714830AAE0}"/>
              </a:ext>
            </a:extLst>
          </p:cNvPr>
          <p:cNvSpPr>
            <a:spLocks noGrp="1"/>
          </p:cNvSpPr>
          <p:nvPr>
            <p:ph type="body" sz="quarter" idx="27"/>
          </p:nvPr>
        </p:nvSpPr>
        <p:spPr>
          <a:xfrm>
            <a:off x="2167200" y="49640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364612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genda blau und grau mit Signet 5 Punkte">
    <p:spTree>
      <p:nvGrpSpPr>
        <p:cNvPr id="1" name=""/>
        <p:cNvGrpSpPr/>
        <p:nvPr/>
      </p:nvGrpSpPr>
      <p:grpSpPr>
        <a:xfrm>
          <a:off x="0" y="0"/>
          <a:ext cx="0" cy="0"/>
          <a:chOff x="0" y="0"/>
          <a:chExt cx="0" cy="0"/>
        </a:xfrm>
      </p:grpSpPr>
      <p:pic>
        <p:nvPicPr>
          <p:cNvPr id="44" name="Bild 43" descr="Signet_Blau_Primär.wmf"/>
          <p:cNvPicPr>
            <a:picLocks noChangeAspect="1"/>
          </p:cNvPicPr>
          <p:nvPr userDrawn="1"/>
        </p:nvPicPr>
        <p:blipFill rotWithShape="1">
          <a:blip r:embed="rId2">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31094" t="10337"/>
          <a:stretch/>
        </p:blipFill>
        <p:spPr>
          <a:xfrm>
            <a:off x="0" y="1438275"/>
            <a:ext cx="4649464" cy="5041726"/>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43" name="Bild 42"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4" name="Textplatzhalter 18">
            <a:extLst>
              <a:ext uri="{FF2B5EF4-FFF2-40B4-BE49-F238E27FC236}">
                <a16:creationId xmlns:a16="http://schemas.microsoft.com/office/drawing/2014/main" id="{E2D12607-F7A6-4FA9-BD15-518DD60FC146}"/>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16" name="Rechteck 15">
            <a:extLst>
              <a:ext uri="{FF2B5EF4-FFF2-40B4-BE49-F238E27FC236}">
                <a16:creationId xmlns:a16="http://schemas.microsoft.com/office/drawing/2014/main" id="{941D765A-E369-4031-A5B5-43795E52B8C3}"/>
              </a:ext>
            </a:extLst>
          </p:cNvPr>
          <p:cNvSpPr/>
          <p:nvPr userDrawn="1"/>
        </p:nvSpPr>
        <p:spPr>
          <a:xfrm>
            <a:off x="576000" y="2195660"/>
            <a:ext cx="9360000" cy="691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2" name="Rechteck 21">
            <a:extLst>
              <a:ext uri="{FF2B5EF4-FFF2-40B4-BE49-F238E27FC236}">
                <a16:creationId xmlns:a16="http://schemas.microsoft.com/office/drawing/2014/main" id="{71C44103-44B5-4C71-8ED4-EEB8CCF8B473}"/>
              </a:ext>
            </a:extLst>
          </p:cNvPr>
          <p:cNvSpPr/>
          <p:nvPr userDrawn="1"/>
        </p:nvSpPr>
        <p:spPr>
          <a:xfrm>
            <a:off x="576000" y="3020060"/>
            <a:ext cx="9360000" cy="691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C3FA56B-3DE2-4C97-A1E1-9E645E0E35FB}"/>
              </a:ext>
            </a:extLst>
          </p:cNvPr>
          <p:cNvSpPr/>
          <p:nvPr userDrawn="1"/>
        </p:nvSpPr>
        <p:spPr>
          <a:xfrm>
            <a:off x="576000" y="3840859"/>
            <a:ext cx="9360000" cy="691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66F6B0E6-67B8-47D7-AC8E-1E2C4EF0BEB1}"/>
              </a:ext>
            </a:extLst>
          </p:cNvPr>
          <p:cNvSpPr/>
          <p:nvPr userDrawn="1"/>
        </p:nvSpPr>
        <p:spPr>
          <a:xfrm>
            <a:off x="576000" y="4661658"/>
            <a:ext cx="9360000" cy="691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platzhalter 3">
            <a:extLst>
              <a:ext uri="{FF2B5EF4-FFF2-40B4-BE49-F238E27FC236}">
                <a16:creationId xmlns:a16="http://schemas.microsoft.com/office/drawing/2014/main" id="{5273A4AF-7505-4858-B45D-9BFAEE3D7E27}"/>
              </a:ext>
            </a:extLst>
          </p:cNvPr>
          <p:cNvSpPr>
            <a:spLocks noGrp="1"/>
          </p:cNvSpPr>
          <p:nvPr>
            <p:ph type="body" sz="quarter" idx="14"/>
          </p:nvPr>
        </p:nvSpPr>
        <p:spPr>
          <a:xfrm>
            <a:off x="576263" y="2195661"/>
            <a:ext cx="1440000" cy="504000"/>
          </a:xfrm>
          <a:prstGeom prst="rect">
            <a:avLst/>
          </a:prstGeom>
          <a:ln>
            <a:noFill/>
          </a:ln>
        </p:spPr>
        <p:txBody>
          <a:bodyPr lIns="180000" anchor="ctr"/>
          <a:lstStyle>
            <a:lvl1pPr>
              <a:defRPr lang="de-DE" sz="1400" dirty="0">
                <a:solidFill>
                  <a:srgbClr val="000000"/>
                </a:solidFill>
              </a:defRPr>
            </a:lvl1pPr>
          </a:lstStyle>
          <a:p>
            <a:pPr marL="0" lvl="0" indent="0">
              <a:lnSpc>
                <a:spcPct val="100000"/>
              </a:lnSpc>
              <a:spcBef>
                <a:spcPts val="450"/>
              </a:spcBef>
              <a:buNone/>
            </a:pPr>
            <a:r>
              <a:rPr lang="de-DE"/>
              <a:t>Mastertextformat bearbeiten</a:t>
            </a:r>
          </a:p>
        </p:txBody>
      </p:sp>
      <p:sp>
        <p:nvSpPr>
          <p:cNvPr id="27" name="Textplatzhalter 3">
            <a:extLst>
              <a:ext uri="{FF2B5EF4-FFF2-40B4-BE49-F238E27FC236}">
                <a16:creationId xmlns:a16="http://schemas.microsoft.com/office/drawing/2014/main" id="{DB49F247-92DE-44B6-BF86-BEFE5EEC563F}"/>
              </a:ext>
            </a:extLst>
          </p:cNvPr>
          <p:cNvSpPr>
            <a:spLocks noGrp="1"/>
          </p:cNvSpPr>
          <p:nvPr>
            <p:ph type="body" sz="quarter" idx="19"/>
          </p:nvPr>
        </p:nvSpPr>
        <p:spPr>
          <a:xfrm>
            <a:off x="2167200" y="2195661"/>
            <a:ext cx="7768800" cy="504000"/>
          </a:xfrm>
          <a:prstGeom prst="rect">
            <a:avLst/>
          </a:prstGeom>
          <a:ln>
            <a:noFill/>
          </a:ln>
        </p:spPr>
        <p:txBody>
          <a:bodyPr lIns="180000" anchor="ctr"/>
          <a:lstStyle>
            <a:lvl1pPr>
              <a:defRPr lang="de-DE" sz="1400">
                <a:solidFill>
                  <a:srgbClr val="000000"/>
                </a:solidFill>
              </a:defRPr>
            </a:lvl1pPr>
          </a:lstStyle>
          <a:p>
            <a:pPr marL="0" lvl="0" indent="0">
              <a:lnSpc>
                <a:spcPct val="100000"/>
              </a:lnSpc>
              <a:spcBef>
                <a:spcPts val="450"/>
              </a:spcBef>
              <a:buNone/>
            </a:pPr>
            <a:r>
              <a:rPr lang="de-DE"/>
              <a:t>Mastertextformat bearbeiten</a:t>
            </a:r>
          </a:p>
        </p:txBody>
      </p:sp>
      <p:sp>
        <p:nvSpPr>
          <p:cNvPr id="28" name="Rechteck 27">
            <a:extLst>
              <a:ext uri="{FF2B5EF4-FFF2-40B4-BE49-F238E27FC236}">
                <a16:creationId xmlns:a16="http://schemas.microsoft.com/office/drawing/2014/main" id="{6E004E08-510E-40A6-9AEB-50826FED21FB}"/>
              </a:ext>
            </a:extLst>
          </p:cNvPr>
          <p:cNvSpPr/>
          <p:nvPr userDrawn="1"/>
        </p:nvSpPr>
        <p:spPr>
          <a:xfrm>
            <a:off x="576000" y="2195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8647BF05-7215-4FC1-947C-47C3472A9BC6}"/>
              </a:ext>
            </a:extLst>
          </p:cNvPr>
          <p:cNvSpPr/>
          <p:nvPr userDrawn="1"/>
        </p:nvSpPr>
        <p:spPr>
          <a:xfrm>
            <a:off x="576000" y="2886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C530158-333E-4040-97DE-2F8765509C55}"/>
              </a:ext>
            </a:extLst>
          </p:cNvPr>
          <p:cNvSpPr/>
          <p:nvPr userDrawn="1"/>
        </p:nvSpPr>
        <p:spPr>
          <a:xfrm>
            <a:off x="576000" y="3581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6543C5AA-FD88-40A3-9CF4-F9CC5D8BD651}"/>
              </a:ext>
            </a:extLst>
          </p:cNvPr>
          <p:cNvSpPr/>
          <p:nvPr userDrawn="1"/>
        </p:nvSpPr>
        <p:spPr>
          <a:xfrm>
            <a:off x="576000" y="4272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1EA20001-2717-42BD-B9BF-43223C5B52EE}"/>
              </a:ext>
            </a:extLst>
          </p:cNvPr>
          <p:cNvSpPr/>
          <p:nvPr userDrawn="1"/>
        </p:nvSpPr>
        <p:spPr>
          <a:xfrm>
            <a:off x="576000" y="49640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3">
            <a:extLst>
              <a:ext uri="{FF2B5EF4-FFF2-40B4-BE49-F238E27FC236}">
                <a16:creationId xmlns:a16="http://schemas.microsoft.com/office/drawing/2014/main" id="{0941BB5D-0C33-4DF5-B06F-DFCCF1BDBBEA}"/>
              </a:ext>
            </a:extLst>
          </p:cNvPr>
          <p:cNvSpPr>
            <a:spLocks noGrp="1"/>
          </p:cNvSpPr>
          <p:nvPr>
            <p:ph type="body" sz="quarter" idx="20"/>
          </p:nvPr>
        </p:nvSpPr>
        <p:spPr>
          <a:xfrm>
            <a:off x="576000" y="2886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4" name="Textplatzhalter 3">
            <a:extLst>
              <a:ext uri="{FF2B5EF4-FFF2-40B4-BE49-F238E27FC236}">
                <a16:creationId xmlns:a16="http://schemas.microsoft.com/office/drawing/2014/main" id="{23198C0C-3E84-4528-8407-F51135D950D9}"/>
              </a:ext>
            </a:extLst>
          </p:cNvPr>
          <p:cNvSpPr>
            <a:spLocks noGrp="1"/>
          </p:cNvSpPr>
          <p:nvPr>
            <p:ph type="body" sz="quarter" idx="21"/>
          </p:nvPr>
        </p:nvSpPr>
        <p:spPr>
          <a:xfrm>
            <a:off x="2167200" y="2886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5" name="Textplatzhalter 3">
            <a:extLst>
              <a:ext uri="{FF2B5EF4-FFF2-40B4-BE49-F238E27FC236}">
                <a16:creationId xmlns:a16="http://schemas.microsoft.com/office/drawing/2014/main" id="{969053D7-143D-4CC7-BF72-7A5B5BF5395C}"/>
              </a:ext>
            </a:extLst>
          </p:cNvPr>
          <p:cNvSpPr>
            <a:spLocks noGrp="1"/>
          </p:cNvSpPr>
          <p:nvPr>
            <p:ph type="body" sz="quarter" idx="22"/>
          </p:nvPr>
        </p:nvSpPr>
        <p:spPr>
          <a:xfrm>
            <a:off x="576000" y="35816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6" name="Textplatzhalter 3">
            <a:extLst>
              <a:ext uri="{FF2B5EF4-FFF2-40B4-BE49-F238E27FC236}">
                <a16:creationId xmlns:a16="http://schemas.microsoft.com/office/drawing/2014/main" id="{E9BD649E-37FE-4EE2-B334-481D3D91CEC2}"/>
              </a:ext>
            </a:extLst>
          </p:cNvPr>
          <p:cNvSpPr>
            <a:spLocks noGrp="1"/>
          </p:cNvSpPr>
          <p:nvPr>
            <p:ph type="body" sz="quarter" idx="23"/>
          </p:nvPr>
        </p:nvSpPr>
        <p:spPr>
          <a:xfrm>
            <a:off x="2167200" y="35816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7" name="Textplatzhalter 3">
            <a:extLst>
              <a:ext uri="{FF2B5EF4-FFF2-40B4-BE49-F238E27FC236}">
                <a16:creationId xmlns:a16="http://schemas.microsoft.com/office/drawing/2014/main" id="{EC5B371B-5C53-4E62-90B7-19EE17E6B8FC}"/>
              </a:ext>
            </a:extLst>
          </p:cNvPr>
          <p:cNvSpPr>
            <a:spLocks noGrp="1"/>
          </p:cNvSpPr>
          <p:nvPr>
            <p:ph type="body" sz="quarter" idx="24"/>
          </p:nvPr>
        </p:nvSpPr>
        <p:spPr>
          <a:xfrm>
            <a:off x="576000" y="4272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8" name="Textplatzhalter 3">
            <a:extLst>
              <a:ext uri="{FF2B5EF4-FFF2-40B4-BE49-F238E27FC236}">
                <a16:creationId xmlns:a16="http://schemas.microsoft.com/office/drawing/2014/main" id="{8D014E3E-5BC5-4177-9A81-C33CDD5D9822}"/>
              </a:ext>
            </a:extLst>
          </p:cNvPr>
          <p:cNvSpPr>
            <a:spLocks noGrp="1"/>
          </p:cNvSpPr>
          <p:nvPr>
            <p:ph type="body" sz="quarter" idx="25"/>
          </p:nvPr>
        </p:nvSpPr>
        <p:spPr>
          <a:xfrm>
            <a:off x="2167200" y="4272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162153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genda blau und grau mit Signet 3 Punkte">
    <p:spTree>
      <p:nvGrpSpPr>
        <p:cNvPr id="1" name=""/>
        <p:cNvGrpSpPr/>
        <p:nvPr/>
      </p:nvGrpSpPr>
      <p:grpSpPr>
        <a:xfrm>
          <a:off x="0" y="0"/>
          <a:ext cx="0" cy="0"/>
          <a:chOff x="0" y="0"/>
          <a:chExt cx="0" cy="0"/>
        </a:xfrm>
      </p:grpSpPr>
      <p:pic>
        <p:nvPicPr>
          <p:cNvPr id="44" name="Bild 43" descr="Signet_Blau_Primär.wmf"/>
          <p:cNvPicPr>
            <a:picLocks noChangeAspect="1"/>
          </p:cNvPicPr>
          <p:nvPr userDrawn="1"/>
        </p:nvPicPr>
        <p:blipFill rotWithShape="1">
          <a:blip r:embed="rId2">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31094" t="10337"/>
          <a:stretch/>
        </p:blipFill>
        <p:spPr>
          <a:xfrm>
            <a:off x="0" y="1438275"/>
            <a:ext cx="4649464" cy="5041726"/>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43" name="Bild 42"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4" name="Textplatzhalter 18">
            <a:extLst>
              <a:ext uri="{FF2B5EF4-FFF2-40B4-BE49-F238E27FC236}">
                <a16:creationId xmlns:a16="http://schemas.microsoft.com/office/drawing/2014/main" id="{E2D12607-F7A6-4FA9-BD15-518DD60FC146}"/>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Agenda</a:t>
            </a:r>
          </a:p>
        </p:txBody>
      </p:sp>
      <p:sp>
        <p:nvSpPr>
          <p:cNvPr id="22" name="Rechteck 21">
            <a:extLst>
              <a:ext uri="{FF2B5EF4-FFF2-40B4-BE49-F238E27FC236}">
                <a16:creationId xmlns:a16="http://schemas.microsoft.com/office/drawing/2014/main" id="{71C44103-44B5-4C71-8ED4-EEB8CCF8B473}"/>
              </a:ext>
            </a:extLst>
          </p:cNvPr>
          <p:cNvSpPr/>
          <p:nvPr userDrawn="1"/>
        </p:nvSpPr>
        <p:spPr>
          <a:xfrm>
            <a:off x="576000" y="28868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C3FA56B-3DE2-4C97-A1E1-9E645E0E35FB}"/>
              </a:ext>
            </a:extLst>
          </p:cNvPr>
          <p:cNvSpPr/>
          <p:nvPr userDrawn="1"/>
        </p:nvSpPr>
        <p:spPr>
          <a:xfrm>
            <a:off x="576000" y="35816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E004E08-510E-40A6-9AEB-50826FED21FB}"/>
              </a:ext>
            </a:extLst>
          </p:cNvPr>
          <p:cNvSpPr/>
          <p:nvPr userDrawn="1"/>
        </p:nvSpPr>
        <p:spPr>
          <a:xfrm>
            <a:off x="576000" y="2195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8647BF05-7215-4FC1-947C-47C3472A9BC6}"/>
              </a:ext>
            </a:extLst>
          </p:cNvPr>
          <p:cNvSpPr/>
          <p:nvPr userDrawn="1"/>
        </p:nvSpPr>
        <p:spPr>
          <a:xfrm>
            <a:off x="576000" y="2886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C530158-333E-4040-97DE-2F8765509C55}"/>
              </a:ext>
            </a:extLst>
          </p:cNvPr>
          <p:cNvSpPr/>
          <p:nvPr userDrawn="1"/>
        </p:nvSpPr>
        <p:spPr>
          <a:xfrm>
            <a:off x="576000" y="3581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6543C5AA-FD88-40A3-9CF4-F9CC5D8BD651}"/>
              </a:ext>
            </a:extLst>
          </p:cNvPr>
          <p:cNvSpPr/>
          <p:nvPr userDrawn="1"/>
        </p:nvSpPr>
        <p:spPr>
          <a:xfrm>
            <a:off x="576000" y="4272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1EA20001-2717-42BD-B9BF-43223C5B52EE}"/>
              </a:ext>
            </a:extLst>
          </p:cNvPr>
          <p:cNvSpPr/>
          <p:nvPr userDrawn="1"/>
        </p:nvSpPr>
        <p:spPr>
          <a:xfrm>
            <a:off x="576000" y="49640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3">
            <a:extLst>
              <a:ext uri="{FF2B5EF4-FFF2-40B4-BE49-F238E27FC236}">
                <a16:creationId xmlns:a16="http://schemas.microsoft.com/office/drawing/2014/main" id="{0941BB5D-0C33-4DF5-B06F-DFCCF1BDBBEA}"/>
              </a:ext>
            </a:extLst>
          </p:cNvPr>
          <p:cNvSpPr>
            <a:spLocks noGrp="1"/>
          </p:cNvSpPr>
          <p:nvPr>
            <p:ph type="body" sz="quarter" idx="20"/>
          </p:nvPr>
        </p:nvSpPr>
        <p:spPr>
          <a:xfrm>
            <a:off x="576000" y="2886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4" name="Textplatzhalter 3">
            <a:extLst>
              <a:ext uri="{FF2B5EF4-FFF2-40B4-BE49-F238E27FC236}">
                <a16:creationId xmlns:a16="http://schemas.microsoft.com/office/drawing/2014/main" id="{23198C0C-3E84-4528-8407-F51135D950D9}"/>
              </a:ext>
            </a:extLst>
          </p:cNvPr>
          <p:cNvSpPr>
            <a:spLocks noGrp="1"/>
          </p:cNvSpPr>
          <p:nvPr>
            <p:ph type="body" sz="quarter" idx="21"/>
          </p:nvPr>
        </p:nvSpPr>
        <p:spPr>
          <a:xfrm>
            <a:off x="2167200" y="2886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5" name="Textplatzhalter 3">
            <a:extLst>
              <a:ext uri="{FF2B5EF4-FFF2-40B4-BE49-F238E27FC236}">
                <a16:creationId xmlns:a16="http://schemas.microsoft.com/office/drawing/2014/main" id="{969053D7-143D-4CC7-BF72-7A5B5BF5395C}"/>
              </a:ext>
            </a:extLst>
          </p:cNvPr>
          <p:cNvSpPr>
            <a:spLocks noGrp="1"/>
          </p:cNvSpPr>
          <p:nvPr>
            <p:ph type="body" sz="quarter" idx="22"/>
          </p:nvPr>
        </p:nvSpPr>
        <p:spPr>
          <a:xfrm>
            <a:off x="576000" y="35816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6" name="Textplatzhalter 3">
            <a:extLst>
              <a:ext uri="{FF2B5EF4-FFF2-40B4-BE49-F238E27FC236}">
                <a16:creationId xmlns:a16="http://schemas.microsoft.com/office/drawing/2014/main" id="{E9BD649E-37FE-4EE2-B334-481D3D91CEC2}"/>
              </a:ext>
            </a:extLst>
          </p:cNvPr>
          <p:cNvSpPr>
            <a:spLocks noGrp="1"/>
          </p:cNvSpPr>
          <p:nvPr>
            <p:ph type="body" sz="quarter" idx="23"/>
          </p:nvPr>
        </p:nvSpPr>
        <p:spPr>
          <a:xfrm>
            <a:off x="2167200" y="35816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48" name="Rechteck 47">
            <a:extLst>
              <a:ext uri="{FF2B5EF4-FFF2-40B4-BE49-F238E27FC236}">
                <a16:creationId xmlns:a16="http://schemas.microsoft.com/office/drawing/2014/main" id="{58A3AB7D-75BF-43A4-8B81-087C65EC07DF}"/>
              </a:ext>
            </a:extLst>
          </p:cNvPr>
          <p:cNvSpPr/>
          <p:nvPr userDrawn="1"/>
        </p:nvSpPr>
        <p:spPr>
          <a:xfrm>
            <a:off x="576000" y="2195662"/>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platzhalter 3">
            <a:extLst>
              <a:ext uri="{FF2B5EF4-FFF2-40B4-BE49-F238E27FC236}">
                <a16:creationId xmlns:a16="http://schemas.microsoft.com/office/drawing/2014/main" id="{53E1A8F0-379F-49E3-9C73-E65163BD5719}"/>
              </a:ext>
            </a:extLst>
          </p:cNvPr>
          <p:cNvSpPr>
            <a:spLocks noGrp="1"/>
          </p:cNvSpPr>
          <p:nvPr>
            <p:ph type="body" sz="quarter" idx="28"/>
          </p:nvPr>
        </p:nvSpPr>
        <p:spPr>
          <a:xfrm>
            <a:off x="576000" y="2195662"/>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50" name="Textplatzhalter 3">
            <a:extLst>
              <a:ext uri="{FF2B5EF4-FFF2-40B4-BE49-F238E27FC236}">
                <a16:creationId xmlns:a16="http://schemas.microsoft.com/office/drawing/2014/main" id="{18B6FCF8-4C47-4545-B921-EF6B44C17F30}"/>
              </a:ext>
            </a:extLst>
          </p:cNvPr>
          <p:cNvSpPr>
            <a:spLocks noGrp="1"/>
          </p:cNvSpPr>
          <p:nvPr>
            <p:ph type="body" sz="quarter" idx="29"/>
          </p:nvPr>
        </p:nvSpPr>
        <p:spPr>
          <a:xfrm>
            <a:off x="2167200" y="2195662"/>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2057844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blau">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4" name="Textplatzhalter 18">
            <a:extLst>
              <a:ext uri="{FF2B5EF4-FFF2-40B4-BE49-F238E27FC236}">
                <a16:creationId xmlns:a16="http://schemas.microsoft.com/office/drawing/2014/main" id="{E2D12607-F7A6-4FA9-BD15-518DD60FC146}"/>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16" name="Rechteck 15">
            <a:extLst>
              <a:ext uri="{FF2B5EF4-FFF2-40B4-BE49-F238E27FC236}">
                <a16:creationId xmlns:a16="http://schemas.microsoft.com/office/drawing/2014/main" id="{941D765A-E369-4031-A5B5-43795E52B8C3}"/>
              </a:ext>
            </a:extLst>
          </p:cNvPr>
          <p:cNvSpPr/>
          <p:nvPr userDrawn="1"/>
        </p:nvSpPr>
        <p:spPr>
          <a:xfrm>
            <a:off x="521370" y="2195661"/>
            <a:ext cx="9360000" cy="5040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2" name="Rechteck 21">
            <a:extLst>
              <a:ext uri="{FF2B5EF4-FFF2-40B4-BE49-F238E27FC236}">
                <a16:creationId xmlns:a16="http://schemas.microsoft.com/office/drawing/2014/main" id="{71C44103-44B5-4C71-8ED4-EEB8CCF8B473}"/>
              </a:ext>
            </a:extLst>
          </p:cNvPr>
          <p:cNvSpPr/>
          <p:nvPr userDrawn="1"/>
        </p:nvSpPr>
        <p:spPr>
          <a:xfrm>
            <a:off x="521370" y="2886861"/>
            <a:ext cx="9360000" cy="504000"/>
          </a:xfrm>
          <a:prstGeom prst="rect">
            <a:avLst/>
          </a:prstGeom>
          <a:solidFill>
            <a:srgbClr val="007E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3" name="Rechteck 22">
            <a:extLst>
              <a:ext uri="{FF2B5EF4-FFF2-40B4-BE49-F238E27FC236}">
                <a16:creationId xmlns:a16="http://schemas.microsoft.com/office/drawing/2014/main" id="{1C3FA56B-3DE2-4C97-A1E1-9E645E0E35FB}"/>
              </a:ext>
            </a:extLst>
          </p:cNvPr>
          <p:cNvSpPr/>
          <p:nvPr userDrawn="1"/>
        </p:nvSpPr>
        <p:spPr>
          <a:xfrm>
            <a:off x="521370" y="3581661"/>
            <a:ext cx="9360000" cy="504000"/>
          </a:xfrm>
          <a:prstGeom prst="rect">
            <a:avLst/>
          </a:prstGeom>
          <a:solidFill>
            <a:srgbClr val="007EA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4" name="Rechteck 23">
            <a:extLst>
              <a:ext uri="{FF2B5EF4-FFF2-40B4-BE49-F238E27FC236}">
                <a16:creationId xmlns:a16="http://schemas.microsoft.com/office/drawing/2014/main" id="{66F6B0E6-67B8-47D7-AC8E-1E2C4EF0BEB1}"/>
              </a:ext>
            </a:extLst>
          </p:cNvPr>
          <p:cNvSpPr/>
          <p:nvPr userDrawn="1"/>
        </p:nvSpPr>
        <p:spPr>
          <a:xfrm>
            <a:off x="521370" y="4272861"/>
            <a:ext cx="9360000" cy="504000"/>
          </a:xfrm>
          <a:prstGeom prst="rect">
            <a:avLst/>
          </a:prstGeom>
          <a:solidFill>
            <a:srgbClr val="007EA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36AFAE9D-7261-40F3-AB5E-74CAD5E9C0CB}"/>
              </a:ext>
            </a:extLst>
          </p:cNvPr>
          <p:cNvSpPr/>
          <p:nvPr userDrawn="1"/>
        </p:nvSpPr>
        <p:spPr>
          <a:xfrm>
            <a:off x="521370" y="4964061"/>
            <a:ext cx="9360000" cy="504000"/>
          </a:xfrm>
          <a:prstGeom prst="rect">
            <a:avLst/>
          </a:prstGeom>
          <a:solidFill>
            <a:srgbClr val="007EA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platzhalter 3">
            <a:extLst>
              <a:ext uri="{FF2B5EF4-FFF2-40B4-BE49-F238E27FC236}">
                <a16:creationId xmlns:a16="http://schemas.microsoft.com/office/drawing/2014/main" id="{5273A4AF-7505-4858-B45D-9BFAEE3D7E27}"/>
              </a:ext>
            </a:extLst>
          </p:cNvPr>
          <p:cNvSpPr>
            <a:spLocks noGrp="1"/>
          </p:cNvSpPr>
          <p:nvPr>
            <p:ph type="body" sz="quarter" idx="14"/>
          </p:nvPr>
        </p:nvSpPr>
        <p:spPr>
          <a:xfrm>
            <a:off x="521633" y="2195661"/>
            <a:ext cx="1440000" cy="504000"/>
          </a:xfrm>
          <a:prstGeom prst="rect">
            <a:avLst/>
          </a:prstGeom>
          <a:ln>
            <a:noFill/>
          </a:ln>
        </p:spPr>
        <p:txBody>
          <a:bodyPr lIns="180000" anchor="ctr"/>
          <a:lstStyle>
            <a:lvl1pPr marL="0" indent="0" algn="r">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27" name="Textplatzhalter 3">
            <a:extLst>
              <a:ext uri="{FF2B5EF4-FFF2-40B4-BE49-F238E27FC236}">
                <a16:creationId xmlns:a16="http://schemas.microsoft.com/office/drawing/2014/main" id="{DB49F247-92DE-44B6-BF86-BEFE5EEC563F}"/>
              </a:ext>
            </a:extLst>
          </p:cNvPr>
          <p:cNvSpPr>
            <a:spLocks noGrp="1"/>
          </p:cNvSpPr>
          <p:nvPr>
            <p:ph type="body" sz="quarter" idx="19"/>
          </p:nvPr>
        </p:nvSpPr>
        <p:spPr>
          <a:xfrm>
            <a:off x="2112570" y="2195661"/>
            <a:ext cx="7768800" cy="504000"/>
          </a:xfrm>
          <a:prstGeom prst="rect">
            <a:avLst/>
          </a:prstGeom>
        </p:spPr>
        <p:txBody>
          <a:bodyPr lIns="180000" anchor="ctr"/>
          <a:lstStyle>
            <a:lvl1pPr marL="0" indent="0">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28" name="Rechteck 27">
            <a:extLst>
              <a:ext uri="{FF2B5EF4-FFF2-40B4-BE49-F238E27FC236}">
                <a16:creationId xmlns:a16="http://schemas.microsoft.com/office/drawing/2014/main" id="{6E004E08-510E-40A6-9AEB-50826FED21FB}"/>
              </a:ext>
            </a:extLst>
          </p:cNvPr>
          <p:cNvSpPr/>
          <p:nvPr userDrawn="1"/>
        </p:nvSpPr>
        <p:spPr>
          <a:xfrm>
            <a:off x="521370" y="2195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a:solidFill>
                <a:schemeClr val="bg1"/>
              </a:solidFill>
            </a:endParaRPr>
          </a:p>
        </p:txBody>
      </p:sp>
      <p:sp>
        <p:nvSpPr>
          <p:cNvPr id="29" name="Rechteck 28">
            <a:extLst>
              <a:ext uri="{FF2B5EF4-FFF2-40B4-BE49-F238E27FC236}">
                <a16:creationId xmlns:a16="http://schemas.microsoft.com/office/drawing/2014/main" id="{8647BF05-7215-4FC1-947C-47C3472A9BC6}"/>
              </a:ext>
            </a:extLst>
          </p:cNvPr>
          <p:cNvSpPr/>
          <p:nvPr userDrawn="1"/>
        </p:nvSpPr>
        <p:spPr>
          <a:xfrm>
            <a:off x="521370" y="2886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0" name="Rechteck 29">
            <a:extLst>
              <a:ext uri="{FF2B5EF4-FFF2-40B4-BE49-F238E27FC236}">
                <a16:creationId xmlns:a16="http://schemas.microsoft.com/office/drawing/2014/main" id="{CC530158-333E-4040-97DE-2F8765509C55}"/>
              </a:ext>
            </a:extLst>
          </p:cNvPr>
          <p:cNvSpPr/>
          <p:nvPr userDrawn="1"/>
        </p:nvSpPr>
        <p:spPr>
          <a:xfrm>
            <a:off x="521370" y="3581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31" name="Rechteck 30">
            <a:extLst>
              <a:ext uri="{FF2B5EF4-FFF2-40B4-BE49-F238E27FC236}">
                <a16:creationId xmlns:a16="http://schemas.microsoft.com/office/drawing/2014/main" id="{6543C5AA-FD88-40A3-9CF4-F9CC5D8BD651}"/>
              </a:ext>
            </a:extLst>
          </p:cNvPr>
          <p:cNvSpPr/>
          <p:nvPr userDrawn="1"/>
        </p:nvSpPr>
        <p:spPr>
          <a:xfrm>
            <a:off x="521370" y="4272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1EA20001-2717-42BD-B9BF-43223C5B52EE}"/>
              </a:ext>
            </a:extLst>
          </p:cNvPr>
          <p:cNvSpPr/>
          <p:nvPr userDrawn="1"/>
        </p:nvSpPr>
        <p:spPr>
          <a:xfrm>
            <a:off x="521370" y="49640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3">
            <a:extLst>
              <a:ext uri="{FF2B5EF4-FFF2-40B4-BE49-F238E27FC236}">
                <a16:creationId xmlns:a16="http://schemas.microsoft.com/office/drawing/2014/main" id="{0941BB5D-0C33-4DF5-B06F-DFCCF1BDBBEA}"/>
              </a:ext>
            </a:extLst>
          </p:cNvPr>
          <p:cNvSpPr>
            <a:spLocks noGrp="1"/>
          </p:cNvSpPr>
          <p:nvPr>
            <p:ph type="body" sz="quarter" idx="20"/>
          </p:nvPr>
        </p:nvSpPr>
        <p:spPr>
          <a:xfrm>
            <a:off x="521370" y="2886861"/>
            <a:ext cx="1440000" cy="504000"/>
          </a:xfrm>
          <a:prstGeom prst="rect">
            <a:avLst/>
          </a:prstGeom>
          <a:ln>
            <a:noFill/>
          </a:ln>
        </p:spPr>
        <p:txBody>
          <a:bodyPr lIns="180000" anchor="ctr"/>
          <a:lstStyle>
            <a:lvl1pPr marL="0" indent="0" algn="l">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4" name="Textplatzhalter 3">
            <a:extLst>
              <a:ext uri="{FF2B5EF4-FFF2-40B4-BE49-F238E27FC236}">
                <a16:creationId xmlns:a16="http://schemas.microsoft.com/office/drawing/2014/main" id="{23198C0C-3E84-4528-8407-F51135D950D9}"/>
              </a:ext>
            </a:extLst>
          </p:cNvPr>
          <p:cNvSpPr>
            <a:spLocks noGrp="1"/>
          </p:cNvSpPr>
          <p:nvPr>
            <p:ph type="body" sz="quarter" idx="21"/>
          </p:nvPr>
        </p:nvSpPr>
        <p:spPr>
          <a:xfrm>
            <a:off x="2112570" y="2886861"/>
            <a:ext cx="7768800" cy="504000"/>
          </a:xfrm>
          <a:prstGeom prst="rect">
            <a:avLst/>
          </a:prstGeom>
          <a:ln>
            <a:noFill/>
          </a:ln>
        </p:spPr>
        <p:txBody>
          <a:bodyPr lIns="180000" anchor="ctr"/>
          <a:lstStyle>
            <a:lvl1pPr marL="0" indent="0">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5" name="Textplatzhalter 3">
            <a:extLst>
              <a:ext uri="{FF2B5EF4-FFF2-40B4-BE49-F238E27FC236}">
                <a16:creationId xmlns:a16="http://schemas.microsoft.com/office/drawing/2014/main" id="{969053D7-143D-4CC7-BF72-7A5B5BF5395C}"/>
              </a:ext>
            </a:extLst>
          </p:cNvPr>
          <p:cNvSpPr>
            <a:spLocks noGrp="1"/>
          </p:cNvSpPr>
          <p:nvPr>
            <p:ph type="body" sz="quarter" idx="22"/>
          </p:nvPr>
        </p:nvSpPr>
        <p:spPr>
          <a:xfrm>
            <a:off x="521370" y="3581661"/>
            <a:ext cx="1440000" cy="504000"/>
          </a:xfrm>
          <a:prstGeom prst="rect">
            <a:avLst/>
          </a:prstGeom>
          <a:ln>
            <a:noFill/>
          </a:ln>
        </p:spPr>
        <p:txBody>
          <a:bodyPr lIns="180000" anchor="ctr"/>
          <a:lstStyle>
            <a:lvl1pPr marL="0" indent="0" algn="l">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6" name="Textplatzhalter 3">
            <a:extLst>
              <a:ext uri="{FF2B5EF4-FFF2-40B4-BE49-F238E27FC236}">
                <a16:creationId xmlns:a16="http://schemas.microsoft.com/office/drawing/2014/main" id="{E9BD649E-37FE-4EE2-B334-481D3D91CEC2}"/>
              </a:ext>
            </a:extLst>
          </p:cNvPr>
          <p:cNvSpPr>
            <a:spLocks noGrp="1"/>
          </p:cNvSpPr>
          <p:nvPr>
            <p:ph type="body" sz="quarter" idx="23"/>
          </p:nvPr>
        </p:nvSpPr>
        <p:spPr>
          <a:xfrm>
            <a:off x="2112570" y="3581661"/>
            <a:ext cx="7768800" cy="504000"/>
          </a:xfrm>
          <a:prstGeom prst="rect">
            <a:avLst/>
          </a:prstGeom>
          <a:ln>
            <a:noFill/>
          </a:ln>
        </p:spPr>
        <p:txBody>
          <a:bodyPr lIns="180000" anchor="ctr"/>
          <a:lstStyle>
            <a:lvl1pPr marL="0" indent="0">
              <a:lnSpc>
                <a:spcPct val="100000"/>
              </a:lnSpc>
              <a:spcBef>
                <a:spcPts val="450"/>
              </a:spcBef>
              <a:buNone/>
              <a:defRPr sz="1400">
                <a:solidFill>
                  <a:schemeClr val="bg1"/>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7" name="Textplatzhalter 3">
            <a:extLst>
              <a:ext uri="{FF2B5EF4-FFF2-40B4-BE49-F238E27FC236}">
                <a16:creationId xmlns:a16="http://schemas.microsoft.com/office/drawing/2014/main" id="{EC5B371B-5C53-4E62-90B7-19EE17E6B8FC}"/>
              </a:ext>
            </a:extLst>
          </p:cNvPr>
          <p:cNvSpPr>
            <a:spLocks noGrp="1"/>
          </p:cNvSpPr>
          <p:nvPr>
            <p:ph type="body" sz="quarter" idx="24"/>
          </p:nvPr>
        </p:nvSpPr>
        <p:spPr>
          <a:xfrm>
            <a:off x="521370" y="4272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8" name="Textplatzhalter 3">
            <a:extLst>
              <a:ext uri="{FF2B5EF4-FFF2-40B4-BE49-F238E27FC236}">
                <a16:creationId xmlns:a16="http://schemas.microsoft.com/office/drawing/2014/main" id="{8D014E3E-5BC5-4177-9A81-C33CDD5D9822}"/>
              </a:ext>
            </a:extLst>
          </p:cNvPr>
          <p:cNvSpPr>
            <a:spLocks noGrp="1"/>
          </p:cNvSpPr>
          <p:nvPr>
            <p:ph type="body" sz="quarter" idx="25"/>
          </p:nvPr>
        </p:nvSpPr>
        <p:spPr>
          <a:xfrm>
            <a:off x="2112570" y="4272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9" name="Textplatzhalter 3">
            <a:extLst>
              <a:ext uri="{FF2B5EF4-FFF2-40B4-BE49-F238E27FC236}">
                <a16:creationId xmlns:a16="http://schemas.microsoft.com/office/drawing/2014/main" id="{67DBCD8A-44D9-4000-A729-05AEA03569FA}"/>
              </a:ext>
            </a:extLst>
          </p:cNvPr>
          <p:cNvSpPr>
            <a:spLocks noGrp="1"/>
          </p:cNvSpPr>
          <p:nvPr>
            <p:ph type="body" sz="quarter" idx="26"/>
          </p:nvPr>
        </p:nvSpPr>
        <p:spPr>
          <a:xfrm>
            <a:off x="521370" y="49640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40" name="Textplatzhalter 3">
            <a:extLst>
              <a:ext uri="{FF2B5EF4-FFF2-40B4-BE49-F238E27FC236}">
                <a16:creationId xmlns:a16="http://schemas.microsoft.com/office/drawing/2014/main" id="{6B18F611-81B2-4D5C-98EF-E5714830AAE0}"/>
              </a:ext>
            </a:extLst>
          </p:cNvPr>
          <p:cNvSpPr>
            <a:spLocks noGrp="1"/>
          </p:cNvSpPr>
          <p:nvPr>
            <p:ph type="body" sz="quarter" idx="27"/>
          </p:nvPr>
        </p:nvSpPr>
        <p:spPr>
          <a:xfrm>
            <a:off x="2112570" y="49640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73250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hne Aufzählu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3" y="2160000"/>
            <a:ext cx="9359900" cy="34308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396504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hne Aufzählung + Freife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5999" y="360000"/>
            <a:ext cx="7506211"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3" y="2160000"/>
            <a:ext cx="4767261" cy="34308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2788628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 Freife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10"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11" name="Inhaltsplatzhalter 2">
            <a:extLst>
              <a:ext uri="{FF2B5EF4-FFF2-40B4-BE49-F238E27FC236}">
                <a16:creationId xmlns:a16="http://schemas.microsoft.com/office/drawing/2014/main" id="{EDBB836A-2DD5-4DFE-B767-2FFEA68015D5}"/>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Tree>
    <p:extLst>
      <p:ext uri="{BB962C8B-B14F-4D97-AF65-F5344CB8AC3E}">
        <p14:creationId xmlns:p14="http://schemas.microsoft.com/office/powerpoint/2010/main" val="424424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ext mit Fadenfigur">
    <p:spTree>
      <p:nvGrpSpPr>
        <p:cNvPr id="1" name=""/>
        <p:cNvGrpSpPr/>
        <p:nvPr/>
      </p:nvGrpSpPr>
      <p:grpSpPr>
        <a:xfrm>
          <a:off x="0" y="0"/>
          <a:ext cx="0" cy="0"/>
          <a:chOff x="0" y="0"/>
          <a:chExt cx="0" cy="0"/>
        </a:xfrm>
      </p:grpSpPr>
      <p:pic>
        <p:nvPicPr>
          <p:cNvPr id="12" name="Grafik 137">
            <a:extLst>
              <a:ext uri="{FF2B5EF4-FFF2-40B4-BE49-F238E27FC236}">
                <a16:creationId xmlns:a16="http://schemas.microsoft.com/office/drawing/2014/main" id="{9A5912B2-4321-0942-92C0-4EFE0B3DA9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002"/>
          <a:stretch/>
        </p:blipFill>
        <p:spPr>
          <a:xfrm>
            <a:off x="6731813" y="2915741"/>
            <a:ext cx="3960000" cy="3480789"/>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3" y="2159999"/>
            <a:ext cx="6115482" cy="39600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58460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Modul Titel mit Headline, heller Hintergrun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FCB1D8-4A4D-4696-8CF3-8C5862DE09FE}"/>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Bild 2" descr="Linien_ADG_BS_hellblau.wmf"/>
          <p:cNvPicPr>
            <a:picLocks noChangeAspect="1"/>
          </p:cNvPicPr>
          <p:nvPr userDrawn="1"/>
        </p:nvPicPr>
        <p:blipFill rotWithShape="1">
          <a:blip r:embed="rId2">
            <a:extLst>
              <a:ext uri="{28A0092B-C50C-407E-A947-70E740481C1C}">
                <a14:useLocalDpi xmlns:a14="http://schemas.microsoft.com/office/drawing/2010/main" val="0"/>
              </a:ext>
            </a:extLst>
          </a:blip>
          <a:srcRect t="17805"/>
          <a:stretch/>
        </p:blipFill>
        <p:spPr>
          <a:xfrm>
            <a:off x="0" y="1800000"/>
            <a:ext cx="10692000" cy="5034378"/>
          </a:xfrm>
          <a:prstGeom prst="rect">
            <a:avLst/>
          </a:prstGeom>
        </p:spPr>
      </p:pic>
      <p:pic>
        <p:nvPicPr>
          <p:cNvPr id="8" name="Bild 7" descr="ADG_BS_2020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sp>
        <p:nvSpPr>
          <p:cNvPr id="16" name="Titel 15">
            <a:extLst>
              <a:ext uri="{FF2B5EF4-FFF2-40B4-BE49-F238E27FC236}">
                <a16:creationId xmlns:a16="http://schemas.microsoft.com/office/drawing/2014/main" id="{3917F4E8-8F69-40EE-B7B1-72FD27746CC6}"/>
              </a:ext>
            </a:extLst>
          </p:cNvPr>
          <p:cNvSpPr>
            <a:spLocks noGrp="1"/>
          </p:cNvSpPr>
          <p:nvPr>
            <p:ph type="title" hasCustomPrompt="1"/>
          </p:nvPr>
        </p:nvSpPr>
        <p:spPr>
          <a:xfrm>
            <a:off x="575999" y="1998000"/>
            <a:ext cx="9360000" cy="2862000"/>
          </a:xfrm>
          <a:prstGeom prst="rect">
            <a:avLst/>
          </a:prstGeom>
        </p:spPr>
        <p:txBody>
          <a:bodyPr anchor="t">
            <a:normAutofit/>
          </a:bodyPr>
          <a:lstStyle>
            <a:lvl1pPr>
              <a:lnSpc>
                <a:spcPct val="100000"/>
              </a:lnSpc>
              <a:defRPr sz="6000">
                <a:solidFill>
                  <a:schemeClr val="tx1"/>
                </a:solidFill>
                <a:latin typeface="Times" panose="02020603050405020304" pitchFamily="18" charset="0"/>
                <a:cs typeface="Times" panose="02020603050405020304" pitchFamily="18" charset="0"/>
              </a:defRPr>
            </a:lvl1pPr>
          </a:lstStyle>
          <a:p>
            <a:r>
              <a:rPr lang="de-DE"/>
              <a:t>Modultitel </a:t>
            </a:r>
          </a:p>
        </p:txBody>
      </p:sp>
      <p:sp>
        <p:nvSpPr>
          <p:cNvPr id="19" name="Datumsplatzhalter 18">
            <a:extLst>
              <a:ext uri="{FF2B5EF4-FFF2-40B4-BE49-F238E27FC236}">
                <a16:creationId xmlns:a16="http://schemas.microsoft.com/office/drawing/2014/main" id="{B95A9544-3E0B-4698-B6A7-BB267707A506}"/>
              </a:ext>
            </a:extLst>
          </p:cNvPr>
          <p:cNvSpPr>
            <a:spLocks noGrp="1"/>
          </p:cNvSpPr>
          <p:nvPr>
            <p:ph type="dt" sz="half" idx="10"/>
          </p:nvPr>
        </p:nvSpPr>
        <p:spPr>
          <a:xfrm>
            <a:off x="576000" y="6228000"/>
            <a:ext cx="2405658" cy="402483"/>
          </a:xfrm>
          <a:prstGeom prst="rect">
            <a:avLst/>
          </a:prstGeom>
        </p:spPr>
        <p:txBody>
          <a:bodyPr/>
          <a:lstStyle>
            <a:lvl1pPr>
              <a:defRPr sz="1500">
                <a:solidFill>
                  <a:schemeClr val="tx1"/>
                </a:solidFill>
                <a:latin typeface="Times" panose="02020603050405020304" pitchFamily="18" charset="0"/>
                <a:cs typeface="Times" panose="02020603050405020304" pitchFamily="18" charset="0"/>
              </a:defRPr>
            </a:lvl1pPr>
          </a:lstStyle>
          <a:p>
            <a:fld id="{B5316438-41D9-485D-9E72-3471124A1DC9}" type="datetime2">
              <a:rPr lang="de-DE" smtClean="0"/>
              <a:t>Sonntag, 7. Mai 2023</a:t>
            </a:fld>
            <a:endParaRPr lang="de-DE"/>
          </a:p>
        </p:txBody>
      </p:sp>
      <p:sp>
        <p:nvSpPr>
          <p:cNvPr id="25" name="Textplatzhalter 24">
            <a:extLst>
              <a:ext uri="{FF2B5EF4-FFF2-40B4-BE49-F238E27FC236}">
                <a16:creationId xmlns:a16="http://schemas.microsoft.com/office/drawing/2014/main" id="{4C70B65C-117B-4785-970D-CBCB9C331BDF}"/>
              </a:ext>
            </a:extLst>
          </p:cNvPr>
          <p:cNvSpPr>
            <a:spLocks noGrp="1"/>
          </p:cNvSpPr>
          <p:nvPr>
            <p:ph type="body" sz="quarter" idx="11" hasCustomPrompt="1"/>
          </p:nvPr>
        </p:nvSpPr>
        <p:spPr>
          <a:xfrm>
            <a:off x="576000" y="4950000"/>
            <a:ext cx="9360000" cy="554400"/>
          </a:xfrm>
          <a:prstGeom prst="rect">
            <a:avLst/>
          </a:prstGeom>
        </p:spPr>
        <p:txBody>
          <a:bodyPr/>
          <a:lstStyle>
            <a:lvl1pPr marL="0" indent="0">
              <a:lnSpc>
                <a:spcPct val="100000"/>
              </a:lnSpc>
              <a:spcBef>
                <a:spcPts val="450"/>
              </a:spcBef>
              <a:buNone/>
              <a:defRPr sz="3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pic>
        <p:nvPicPr>
          <p:cNvPr id="9" name="Bild 8" descr="Claim_ADG_BS.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Tree>
    <p:extLst>
      <p:ext uri="{BB962C8B-B14F-4D97-AF65-F5344CB8AC3E}">
        <p14:creationId xmlns:p14="http://schemas.microsoft.com/office/powerpoint/2010/main" val="40833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Text mit Fadenfigur">
    <p:spTree>
      <p:nvGrpSpPr>
        <p:cNvPr id="1" name=""/>
        <p:cNvGrpSpPr/>
        <p:nvPr/>
      </p:nvGrpSpPr>
      <p:grpSpPr>
        <a:xfrm>
          <a:off x="0" y="0"/>
          <a:ext cx="0" cy="0"/>
          <a:chOff x="0" y="0"/>
          <a:chExt cx="0" cy="0"/>
        </a:xfrm>
      </p:grpSpPr>
      <p:pic>
        <p:nvPicPr>
          <p:cNvPr id="10" name="Grafik 135">
            <a:extLst>
              <a:ext uri="{FF2B5EF4-FFF2-40B4-BE49-F238E27FC236}">
                <a16:creationId xmlns:a16="http://schemas.microsoft.com/office/drawing/2014/main" id="{F6CF8B4D-E4E5-3D48-BC92-A9D5A7F395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2" r="37140"/>
          <a:stretch/>
        </p:blipFill>
        <p:spPr>
          <a:xfrm>
            <a:off x="6732736" y="3059757"/>
            <a:ext cx="3960000" cy="3187098"/>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3" y="2160000"/>
            <a:ext cx="6116399" cy="39600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864325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Text mit Fadenfigur">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93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4" y="2160000"/>
            <a:ext cx="6116399" cy="39600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pic>
        <p:nvPicPr>
          <p:cNvPr id="10" name="Grafik 114">
            <a:extLst>
              <a:ext uri="{FF2B5EF4-FFF2-40B4-BE49-F238E27FC236}">
                <a16:creationId xmlns:a16="http://schemas.microsoft.com/office/drawing/2014/main" id="{B2A3D96D-D612-1747-8E70-6CF8F9202A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632" b="3813"/>
          <a:stretch/>
        </p:blipFill>
        <p:spPr>
          <a:xfrm>
            <a:off x="6731813" y="2483693"/>
            <a:ext cx="3960000" cy="3829998"/>
          </a:xfrm>
          <a:prstGeom prst="rect">
            <a:avLst/>
          </a:prstGeom>
        </p:spPr>
      </p:pic>
    </p:spTree>
    <p:extLst>
      <p:ext uri="{BB962C8B-B14F-4D97-AF65-F5344CB8AC3E}">
        <p14:creationId xmlns:p14="http://schemas.microsoft.com/office/powerpoint/2010/main" val="3839667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Text mit Fadenfigur">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3" y="2160000"/>
            <a:ext cx="6116399" cy="39600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pic>
        <p:nvPicPr>
          <p:cNvPr id="10" name="Grafik 120">
            <a:extLst>
              <a:ext uri="{FF2B5EF4-FFF2-40B4-BE49-F238E27FC236}">
                <a16:creationId xmlns:a16="http://schemas.microsoft.com/office/drawing/2014/main" id="{E91B3E4A-7AB8-A74B-8574-356F9C44C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9" r="29443" b="5817"/>
          <a:stretch/>
        </p:blipFill>
        <p:spPr>
          <a:xfrm>
            <a:off x="6731813" y="2987749"/>
            <a:ext cx="3960000" cy="3345973"/>
          </a:xfrm>
          <a:prstGeom prst="rect">
            <a:avLst/>
          </a:prstGeom>
        </p:spPr>
      </p:pic>
    </p:spTree>
    <p:extLst>
      <p:ext uri="{BB962C8B-B14F-4D97-AF65-F5344CB8AC3E}">
        <p14:creationId xmlns:p14="http://schemas.microsoft.com/office/powerpoint/2010/main" val="1673872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Text mit Fadenfigur">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4" name="Textplatzhalter 3">
            <a:extLst>
              <a:ext uri="{FF2B5EF4-FFF2-40B4-BE49-F238E27FC236}">
                <a16:creationId xmlns:a16="http://schemas.microsoft.com/office/drawing/2014/main" id="{53F870AA-478A-4372-ACC9-631F12350EE8}"/>
              </a:ext>
            </a:extLst>
          </p:cNvPr>
          <p:cNvSpPr>
            <a:spLocks noGrp="1"/>
          </p:cNvSpPr>
          <p:nvPr>
            <p:ph type="body" sz="quarter" idx="14"/>
          </p:nvPr>
        </p:nvSpPr>
        <p:spPr>
          <a:xfrm>
            <a:off x="576263" y="2160000"/>
            <a:ext cx="6115482" cy="3960000"/>
          </a:xfrm>
          <a:prstGeom prst="rect">
            <a:avLst/>
          </a:prstGeom>
        </p:spPr>
        <p:txBody>
          <a:bodyPr/>
          <a:lstStyle>
            <a:lvl1pPr marL="0" indent="0">
              <a:lnSpc>
                <a:spcPct val="100000"/>
              </a:lnSpc>
              <a:spcBef>
                <a:spcPts val="450"/>
              </a:spcBef>
              <a:buNone/>
              <a:defRPr sz="18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grpSp>
        <p:nvGrpSpPr>
          <p:cNvPr id="8" name="Group 4">
            <a:extLst>
              <a:ext uri="{FF2B5EF4-FFF2-40B4-BE49-F238E27FC236}">
                <a16:creationId xmlns:a16="http://schemas.microsoft.com/office/drawing/2014/main" id="{D6A6C5CE-929B-4DC1-BFCA-72F70F390E52}"/>
              </a:ext>
            </a:extLst>
          </p:cNvPr>
          <p:cNvGrpSpPr>
            <a:grpSpLocks noChangeAspect="1"/>
          </p:cNvGrpSpPr>
          <p:nvPr userDrawn="1"/>
        </p:nvGrpSpPr>
        <p:grpSpPr bwMode="auto">
          <a:xfrm>
            <a:off x="5813605" y="3419797"/>
            <a:ext cx="4879131" cy="2808312"/>
            <a:chOff x="2782" y="2044"/>
            <a:chExt cx="1171" cy="674"/>
          </a:xfrm>
        </p:grpSpPr>
        <p:sp>
          <p:nvSpPr>
            <p:cNvPr id="10" name="Freeform 5">
              <a:extLst>
                <a:ext uri="{FF2B5EF4-FFF2-40B4-BE49-F238E27FC236}">
                  <a16:creationId xmlns:a16="http://schemas.microsoft.com/office/drawing/2014/main" id="{1964D325-E27A-4A8F-9768-22AA1B730A39}"/>
                </a:ext>
              </a:extLst>
            </p:cNvPr>
            <p:cNvSpPr>
              <a:spLocks/>
            </p:cNvSpPr>
            <p:nvPr/>
          </p:nvSpPr>
          <p:spPr bwMode="auto">
            <a:xfrm>
              <a:off x="3517" y="2267"/>
              <a:ext cx="324" cy="248"/>
            </a:xfrm>
            <a:custGeom>
              <a:avLst/>
              <a:gdLst>
                <a:gd name="T0" fmla="*/ 256 w 324"/>
                <a:gd name="T1" fmla="*/ 182 h 248"/>
                <a:gd name="T2" fmla="*/ 268 w 324"/>
                <a:gd name="T3" fmla="*/ 142 h 248"/>
                <a:gd name="T4" fmla="*/ 222 w 324"/>
                <a:gd name="T5" fmla="*/ 100 h 248"/>
                <a:gd name="T6" fmla="*/ 194 w 324"/>
                <a:gd name="T7" fmla="*/ 178 h 248"/>
                <a:gd name="T8" fmla="*/ 196 w 324"/>
                <a:gd name="T9" fmla="*/ 208 h 248"/>
                <a:gd name="T10" fmla="*/ 120 w 324"/>
                <a:gd name="T11" fmla="*/ 208 h 248"/>
                <a:gd name="T12" fmla="*/ 50 w 324"/>
                <a:gd name="T13" fmla="*/ 168 h 248"/>
                <a:gd name="T14" fmla="*/ 52 w 324"/>
                <a:gd name="T15" fmla="*/ 154 h 248"/>
                <a:gd name="T16" fmla="*/ 60 w 324"/>
                <a:gd name="T17" fmla="*/ 116 h 248"/>
                <a:gd name="T18" fmla="*/ 132 w 324"/>
                <a:gd name="T19" fmla="*/ 130 h 248"/>
                <a:gd name="T20" fmla="*/ 124 w 324"/>
                <a:gd name="T21" fmla="*/ 100 h 248"/>
                <a:gd name="T22" fmla="*/ 168 w 324"/>
                <a:gd name="T23" fmla="*/ 142 h 248"/>
                <a:gd name="T24" fmla="*/ 240 w 324"/>
                <a:gd name="T25" fmla="*/ 60 h 248"/>
                <a:gd name="T26" fmla="*/ 258 w 324"/>
                <a:gd name="T27" fmla="*/ 42 h 248"/>
                <a:gd name="T28" fmla="*/ 284 w 324"/>
                <a:gd name="T29" fmla="*/ 120 h 248"/>
                <a:gd name="T30" fmla="*/ 274 w 324"/>
                <a:gd name="T31" fmla="*/ 164 h 248"/>
                <a:gd name="T32" fmla="*/ 294 w 324"/>
                <a:gd name="T33" fmla="*/ 160 h 248"/>
                <a:gd name="T34" fmla="*/ 282 w 324"/>
                <a:gd name="T35" fmla="*/ 56 h 248"/>
                <a:gd name="T36" fmla="*/ 226 w 324"/>
                <a:gd name="T37" fmla="*/ 58 h 248"/>
                <a:gd name="T38" fmla="*/ 194 w 324"/>
                <a:gd name="T39" fmla="*/ 106 h 248"/>
                <a:gd name="T40" fmla="*/ 162 w 324"/>
                <a:gd name="T41" fmla="*/ 186 h 248"/>
                <a:gd name="T42" fmla="*/ 116 w 324"/>
                <a:gd name="T43" fmla="*/ 194 h 248"/>
                <a:gd name="T44" fmla="*/ 76 w 324"/>
                <a:gd name="T45" fmla="*/ 174 h 248"/>
                <a:gd name="T46" fmla="*/ 104 w 324"/>
                <a:gd name="T47" fmla="*/ 166 h 248"/>
                <a:gd name="T48" fmla="*/ 164 w 324"/>
                <a:gd name="T49" fmla="*/ 158 h 248"/>
                <a:gd name="T50" fmla="*/ 142 w 324"/>
                <a:gd name="T51" fmla="*/ 156 h 248"/>
                <a:gd name="T52" fmla="*/ 110 w 324"/>
                <a:gd name="T53" fmla="*/ 158 h 248"/>
                <a:gd name="T54" fmla="*/ 102 w 324"/>
                <a:gd name="T55" fmla="*/ 180 h 248"/>
                <a:gd name="T56" fmla="*/ 144 w 324"/>
                <a:gd name="T57" fmla="*/ 176 h 248"/>
                <a:gd name="T58" fmla="*/ 100 w 324"/>
                <a:gd name="T59" fmla="*/ 142 h 248"/>
                <a:gd name="T60" fmla="*/ 82 w 324"/>
                <a:gd name="T61" fmla="*/ 190 h 248"/>
                <a:gd name="T62" fmla="*/ 168 w 324"/>
                <a:gd name="T63" fmla="*/ 188 h 248"/>
                <a:gd name="T64" fmla="*/ 188 w 324"/>
                <a:gd name="T65" fmla="*/ 128 h 248"/>
                <a:gd name="T66" fmla="*/ 96 w 324"/>
                <a:gd name="T67" fmla="*/ 126 h 248"/>
                <a:gd name="T68" fmla="*/ 40 w 324"/>
                <a:gd name="T69" fmla="*/ 180 h 248"/>
                <a:gd name="T70" fmla="*/ 88 w 324"/>
                <a:gd name="T71" fmla="*/ 222 h 248"/>
                <a:gd name="T72" fmla="*/ 178 w 324"/>
                <a:gd name="T73" fmla="*/ 224 h 248"/>
                <a:gd name="T74" fmla="*/ 210 w 324"/>
                <a:gd name="T75" fmla="*/ 150 h 248"/>
                <a:gd name="T76" fmla="*/ 260 w 324"/>
                <a:gd name="T77" fmla="*/ 98 h 248"/>
                <a:gd name="T78" fmla="*/ 256 w 324"/>
                <a:gd name="T79" fmla="*/ 76 h 248"/>
                <a:gd name="T80" fmla="*/ 254 w 324"/>
                <a:gd name="T81" fmla="*/ 144 h 248"/>
                <a:gd name="T82" fmla="*/ 292 w 324"/>
                <a:gd name="T83" fmla="*/ 198 h 248"/>
                <a:gd name="T84" fmla="*/ 324 w 324"/>
                <a:gd name="T85" fmla="*/ 96 h 248"/>
                <a:gd name="T86" fmla="*/ 282 w 324"/>
                <a:gd name="T87" fmla="*/ 10 h 248"/>
                <a:gd name="T88" fmla="*/ 212 w 324"/>
                <a:gd name="T89" fmla="*/ 20 h 248"/>
                <a:gd name="T90" fmla="*/ 172 w 324"/>
                <a:gd name="T91" fmla="*/ 100 h 248"/>
                <a:gd name="T92" fmla="*/ 168 w 324"/>
                <a:gd name="T93" fmla="*/ 100 h 248"/>
                <a:gd name="T94" fmla="*/ 126 w 324"/>
                <a:gd name="T95" fmla="*/ 86 h 248"/>
                <a:gd name="T96" fmla="*/ 96 w 324"/>
                <a:gd name="T97" fmla="*/ 98 h 248"/>
                <a:gd name="T98" fmla="*/ 64 w 324"/>
                <a:gd name="T99" fmla="*/ 90 h 248"/>
                <a:gd name="T100" fmla="*/ 6 w 324"/>
                <a:gd name="T101" fmla="*/ 138 h 248"/>
                <a:gd name="T102" fmla="*/ 34 w 324"/>
                <a:gd name="T103" fmla="*/ 204 h 248"/>
                <a:gd name="T104" fmla="*/ 110 w 324"/>
                <a:gd name="T105" fmla="*/ 248 h 248"/>
                <a:gd name="T106" fmla="*/ 228 w 324"/>
                <a:gd name="T107" fmla="*/ 230 h 248"/>
                <a:gd name="T108" fmla="*/ 234 w 324"/>
                <a:gd name="T109" fmla="*/ 148 h 248"/>
                <a:gd name="T110" fmla="*/ 240 w 324"/>
                <a:gd name="T111" fmla="*/ 134 h 248"/>
                <a:gd name="T112" fmla="*/ 228 w 324"/>
                <a:gd name="T113" fmla="*/ 150 h 248"/>
                <a:gd name="T114" fmla="*/ 258 w 324"/>
                <a:gd name="T115" fmla="*/ 224 h 248"/>
                <a:gd name="T116" fmla="*/ 306 w 324"/>
                <a:gd name="T117" fmla="*/ 18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248">
                  <a:moveTo>
                    <a:pt x="292" y="182"/>
                  </a:moveTo>
                  <a:lnTo>
                    <a:pt x="292" y="182"/>
                  </a:lnTo>
                  <a:lnTo>
                    <a:pt x="272" y="182"/>
                  </a:lnTo>
                  <a:lnTo>
                    <a:pt x="272" y="182"/>
                  </a:lnTo>
                  <a:lnTo>
                    <a:pt x="264" y="182"/>
                  </a:lnTo>
                  <a:lnTo>
                    <a:pt x="264" y="182"/>
                  </a:lnTo>
                  <a:lnTo>
                    <a:pt x="258" y="182"/>
                  </a:lnTo>
                  <a:lnTo>
                    <a:pt x="258" y="182"/>
                  </a:lnTo>
                  <a:lnTo>
                    <a:pt x="256" y="182"/>
                  </a:lnTo>
                  <a:lnTo>
                    <a:pt x="258" y="182"/>
                  </a:lnTo>
                  <a:lnTo>
                    <a:pt x="258" y="182"/>
                  </a:lnTo>
                  <a:lnTo>
                    <a:pt x="268" y="194"/>
                  </a:lnTo>
                  <a:lnTo>
                    <a:pt x="268" y="194"/>
                  </a:lnTo>
                  <a:lnTo>
                    <a:pt x="266" y="190"/>
                  </a:lnTo>
                  <a:lnTo>
                    <a:pt x="266" y="182"/>
                  </a:lnTo>
                  <a:lnTo>
                    <a:pt x="268" y="168"/>
                  </a:lnTo>
                  <a:lnTo>
                    <a:pt x="268" y="168"/>
                  </a:lnTo>
                  <a:lnTo>
                    <a:pt x="268" y="142"/>
                  </a:lnTo>
                  <a:lnTo>
                    <a:pt x="268" y="142"/>
                  </a:lnTo>
                  <a:lnTo>
                    <a:pt x="264" y="130"/>
                  </a:lnTo>
                  <a:lnTo>
                    <a:pt x="260" y="118"/>
                  </a:lnTo>
                  <a:lnTo>
                    <a:pt x="254" y="108"/>
                  </a:lnTo>
                  <a:lnTo>
                    <a:pt x="244" y="100"/>
                  </a:lnTo>
                  <a:lnTo>
                    <a:pt x="244" y="100"/>
                  </a:lnTo>
                  <a:lnTo>
                    <a:pt x="236" y="98"/>
                  </a:lnTo>
                  <a:lnTo>
                    <a:pt x="228" y="98"/>
                  </a:lnTo>
                  <a:lnTo>
                    <a:pt x="222" y="100"/>
                  </a:lnTo>
                  <a:lnTo>
                    <a:pt x="216" y="104"/>
                  </a:lnTo>
                  <a:lnTo>
                    <a:pt x="210" y="108"/>
                  </a:lnTo>
                  <a:lnTo>
                    <a:pt x="206" y="114"/>
                  </a:lnTo>
                  <a:lnTo>
                    <a:pt x="198" y="128"/>
                  </a:lnTo>
                  <a:lnTo>
                    <a:pt x="198" y="128"/>
                  </a:lnTo>
                  <a:lnTo>
                    <a:pt x="196" y="140"/>
                  </a:lnTo>
                  <a:lnTo>
                    <a:pt x="194" y="154"/>
                  </a:lnTo>
                  <a:lnTo>
                    <a:pt x="194" y="178"/>
                  </a:lnTo>
                  <a:lnTo>
                    <a:pt x="194" y="178"/>
                  </a:lnTo>
                  <a:lnTo>
                    <a:pt x="194" y="194"/>
                  </a:lnTo>
                  <a:lnTo>
                    <a:pt x="194" y="194"/>
                  </a:lnTo>
                  <a:lnTo>
                    <a:pt x="194" y="200"/>
                  </a:lnTo>
                  <a:lnTo>
                    <a:pt x="194" y="206"/>
                  </a:lnTo>
                  <a:lnTo>
                    <a:pt x="194" y="206"/>
                  </a:lnTo>
                  <a:lnTo>
                    <a:pt x="196" y="208"/>
                  </a:lnTo>
                  <a:lnTo>
                    <a:pt x="196" y="206"/>
                  </a:lnTo>
                  <a:lnTo>
                    <a:pt x="196" y="206"/>
                  </a:lnTo>
                  <a:lnTo>
                    <a:pt x="196" y="208"/>
                  </a:lnTo>
                  <a:lnTo>
                    <a:pt x="196" y="208"/>
                  </a:lnTo>
                  <a:lnTo>
                    <a:pt x="198" y="206"/>
                  </a:lnTo>
                  <a:lnTo>
                    <a:pt x="198" y="206"/>
                  </a:lnTo>
                  <a:lnTo>
                    <a:pt x="188" y="206"/>
                  </a:lnTo>
                  <a:lnTo>
                    <a:pt x="188" y="206"/>
                  </a:lnTo>
                  <a:lnTo>
                    <a:pt x="158" y="208"/>
                  </a:lnTo>
                  <a:lnTo>
                    <a:pt x="130" y="208"/>
                  </a:lnTo>
                  <a:lnTo>
                    <a:pt x="130" y="208"/>
                  </a:lnTo>
                  <a:lnTo>
                    <a:pt x="120" y="208"/>
                  </a:lnTo>
                  <a:lnTo>
                    <a:pt x="110" y="206"/>
                  </a:lnTo>
                  <a:lnTo>
                    <a:pt x="110" y="206"/>
                  </a:lnTo>
                  <a:lnTo>
                    <a:pt x="100" y="202"/>
                  </a:lnTo>
                  <a:lnTo>
                    <a:pt x="94" y="194"/>
                  </a:lnTo>
                  <a:lnTo>
                    <a:pt x="94" y="194"/>
                  </a:lnTo>
                  <a:lnTo>
                    <a:pt x="84" y="186"/>
                  </a:lnTo>
                  <a:lnTo>
                    <a:pt x="74" y="178"/>
                  </a:lnTo>
                  <a:lnTo>
                    <a:pt x="74" y="178"/>
                  </a:lnTo>
                  <a:lnTo>
                    <a:pt x="50" y="168"/>
                  </a:lnTo>
                  <a:lnTo>
                    <a:pt x="50" y="168"/>
                  </a:lnTo>
                  <a:lnTo>
                    <a:pt x="44" y="164"/>
                  </a:lnTo>
                  <a:lnTo>
                    <a:pt x="40" y="162"/>
                  </a:lnTo>
                  <a:lnTo>
                    <a:pt x="40" y="158"/>
                  </a:lnTo>
                  <a:lnTo>
                    <a:pt x="40" y="158"/>
                  </a:lnTo>
                  <a:lnTo>
                    <a:pt x="40" y="160"/>
                  </a:lnTo>
                  <a:lnTo>
                    <a:pt x="42" y="158"/>
                  </a:lnTo>
                  <a:lnTo>
                    <a:pt x="42" y="158"/>
                  </a:lnTo>
                  <a:lnTo>
                    <a:pt x="52" y="154"/>
                  </a:lnTo>
                  <a:lnTo>
                    <a:pt x="52" y="154"/>
                  </a:lnTo>
                  <a:lnTo>
                    <a:pt x="66" y="146"/>
                  </a:lnTo>
                  <a:lnTo>
                    <a:pt x="76" y="136"/>
                  </a:lnTo>
                  <a:lnTo>
                    <a:pt x="86" y="126"/>
                  </a:lnTo>
                  <a:lnTo>
                    <a:pt x="94" y="114"/>
                  </a:lnTo>
                  <a:lnTo>
                    <a:pt x="94" y="114"/>
                  </a:lnTo>
                  <a:lnTo>
                    <a:pt x="58" y="110"/>
                  </a:lnTo>
                  <a:lnTo>
                    <a:pt x="58" y="110"/>
                  </a:lnTo>
                  <a:lnTo>
                    <a:pt x="60" y="116"/>
                  </a:lnTo>
                  <a:lnTo>
                    <a:pt x="64" y="122"/>
                  </a:lnTo>
                  <a:lnTo>
                    <a:pt x="68" y="128"/>
                  </a:lnTo>
                  <a:lnTo>
                    <a:pt x="74" y="132"/>
                  </a:lnTo>
                  <a:lnTo>
                    <a:pt x="88" y="138"/>
                  </a:lnTo>
                  <a:lnTo>
                    <a:pt x="102" y="140"/>
                  </a:lnTo>
                  <a:lnTo>
                    <a:pt x="102" y="140"/>
                  </a:lnTo>
                  <a:lnTo>
                    <a:pt x="110" y="138"/>
                  </a:lnTo>
                  <a:lnTo>
                    <a:pt x="118" y="136"/>
                  </a:lnTo>
                  <a:lnTo>
                    <a:pt x="132" y="130"/>
                  </a:lnTo>
                  <a:lnTo>
                    <a:pt x="132" y="130"/>
                  </a:lnTo>
                  <a:lnTo>
                    <a:pt x="142" y="122"/>
                  </a:lnTo>
                  <a:lnTo>
                    <a:pt x="154" y="116"/>
                  </a:lnTo>
                  <a:lnTo>
                    <a:pt x="154" y="116"/>
                  </a:lnTo>
                  <a:lnTo>
                    <a:pt x="134" y="82"/>
                  </a:lnTo>
                  <a:lnTo>
                    <a:pt x="134" y="82"/>
                  </a:lnTo>
                  <a:lnTo>
                    <a:pt x="130" y="88"/>
                  </a:lnTo>
                  <a:lnTo>
                    <a:pt x="126" y="94"/>
                  </a:lnTo>
                  <a:lnTo>
                    <a:pt x="124" y="100"/>
                  </a:lnTo>
                  <a:lnTo>
                    <a:pt x="124" y="106"/>
                  </a:lnTo>
                  <a:lnTo>
                    <a:pt x="124" y="112"/>
                  </a:lnTo>
                  <a:lnTo>
                    <a:pt x="126" y="118"/>
                  </a:lnTo>
                  <a:lnTo>
                    <a:pt x="130" y="124"/>
                  </a:lnTo>
                  <a:lnTo>
                    <a:pt x="134" y="130"/>
                  </a:lnTo>
                  <a:lnTo>
                    <a:pt x="134" y="130"/>
                  </a:lnTo>
                  <a:lnTo>
                    <a:pt x="144" y="138"/>
                  </a:lnTo>
                  <a:lnTo>
                    <a:pt x="156" y="140"/>
                  </a:lnTo>
                  <a:lnTo>
                    <a:pt x="168" y="142"/>
                  </a:lnTo>
                  <a:lnTo>
                    <a:pt x="182" y="138"/>
                  </a:lnTo>
                  <a:lnTo>
                    <a:pt x="182" y="138"/>
                  </a:lnTo>
                  <a:lnTo>
                    <a:pt x="194" y="134"/>
                  </a:lnTo>
                  <a:lnTo>
                    <a:pt x="204" y="126"/>
                  </a:lnTo>
                  <a:lnTo>
                    <a:pt x="214" y="118"/>
                  </a:lnTo>
                  <a:lnTo>
                    <a:pt x="220" y="108"/>
                  </a:lnTo>
                  <a:lnTo>
                    <a:pt x="228" y="96"/>
                  </a:lnTo>
                  <a:lnTo>
                    <a:pt x="232" y="84"/>
                  </a:lnTo>
                  <a:lnTo>
                    <a:pt x="240" y="60"/>
                  </a:lnTo>
                  <a:lnTo>
                    <a:pt x="240" y="60"/>
                  </a:lnTo>
                  <a:lnTo>
                    <a:pt x="244" y="48"/>
                  </a:lnTo>
                  <a:lnTo>
                    <a:pt x="244" y="48"/>
                  </a:lnTo>
                  <a:lnTo>
                    <a:pt x="244" y="40"/>
                  </a:lnTo>
                  <a:lnTo>
                    <a:pt x="244" y="40"/>
                  </a:lnTo>
                  <a:lnTo>
                    <a:pt x="248" y="40"/>
                  </a:lnTo>
                  <a:lnTo>
                    <a:pt x="252" y="40"/>
                  </a:lnTo>
                  <a:lnTo>
                    <a:pt x="258" y="42"/>
                  </a:lnTo>
                  <a:lnTo>
                    <a:pt x="258" y="42"/>
                  </a:lnTo>
                  <a:lnTo>
                    <a:pt x="268" y="48"/>
                  </a:lnTo>
                  <a:lnTo>
                    <a:pt x="274" y="54"/>
                  </a:lnTo>
                  <a:lnTo>
                    <a:pt x="278" y="64"/>
                  </a:lnTo>
                  <a:lnTo>
                    <a:pt x="282" y="72"/>
                  </a:lnTo>
                  <a:lnTo>
                    <a:pt x="282" y="72"/>
                  </a:lnTo>
                  <a:lnTo>
                    <a:pt x="284" y="84"/>
                  </a:lnTo>
                  <a:lnTo>
                    <a:pt x="284" y="96"/>
                  </a:lnTo>
                  <a:lnTo>
                    <a:pt x="284" y="120"/>
                  </a:lnTo>
                  <a:lnTo>
                    <a:pt x="284" y="120"/>
                  </a:lnTo>
                  <a:lnTo>
                    <a:pt x="282" y="132"/>
                  </a:lnTo>
                  <a:lnTo>
                    <a:pt x="280" y="144"/>
                  </a:lnTo>
                  <a:lnTo>
                    <a:pt x="280" y="144"/>
                  </a:lnTo>
                  <a:lnTo>
                    <a:pt x="276" y="156"/>
                  </a:lnTo>
                  <a:lnTo>
                    <a:pt x="276" y="156"/>
                  </a:lnTo>
                  <a:lnTo>
                    <a:pt x="274" y="162"/>
                  </a:lnTo>
                  <a:lnTo>
                    <a:pt x="274" y="162"/>
                  </a:lnTo>
                  <a:lnTo>
                    <a:pt x="274" y="164"/>
                  </a:lnTo>
                  <a:lnTo>
                    <a:pt x="274" y="164"/>
                  </a:lnTo>
                  <a:lnTo>
                    <a:pt x="282" y="158"/>
                  </a:lnTo>
                  <a:lnTo>
                    <a:pt x="282" y="158"/>
                  </a:lnTo>
                  <a:lnTo>
                    <a:pt x="292" y="162"/>
                  </a:lnTo>
                  <a:lnTo>
                    <a:pt x="292" y="162"/>
                  </a:lnTo>
                  <a:lnTo>
                    <a:pt x="294" y="164"/>
                  </a:lnTo>
                  <a:lnTo>
                    <a:pt x="294" y="164"/>
                  </a:lnTo>
                  <a:lnTo>
                    <a:pt x="294" y="164"/>
                  </a:lnTo>
                  <a:lnTo>
                    <a:pt x="294" y="164"/>
                  </a:lnTo>
                  <a:lnTo>
                    <a:pt x="294" y="160"/>
                  </a:lnTo>
                  <a:lnTo>
                    <a:pt x="294" y="160"/>
                  </a:lnTo>
                  <a:lnTo>
                    <a:pt x="294" y="142"/>
                  </a:lnTo>
                  <a:lnTo>
                    <a:pt x="294" y="142"/>
                  </a:lnTo>
                  <a:lnTo>
                    <a:pt x="292" y="104"/>
                  </a:lnTo>
                  <a:lnTo>
                    <a:pt x="292" y="104"/>
                  </a:lnTo>
                  <a:lnTo>
                    <a:pt x="292" y="88"/>
                  </a:lnTo>
                  <a:lnTo>
                    <a:pt x="288" y="70"/>
                  </a:lnTo>
                  <a:lnTo>
                    <a:pt x="286" y="62"/>
                  </a:lnTo>
                  <a:lnTo>
                    <a:pt x="282" y="56"/>
                  </a:lnTo>
                  <a:lnTo>
                    <a:pt x="278" y="50"/>
                  </a:lnTo>
                  <a:lnTo>
                    <a:pt x="272" y="44"/>
                  </a:lnTo>
                  <a:lnTo>
                    <a:pt x="272" y="44"/>
                  </a:lnTo>
                  <a:lnTo>
                    <a:pt x="262" y="40"/>
                  </a:lnTo>
                  <a:lnTo>
                    <a:pt x="254" y="38"/>
                  </a:lnTo>
                  <a:lnTo>
                    <a:pt x="246" y="40"/>
                  </a:lnTo>
                  <a:lnTo>
                    <a:pt x="238" y="44"/>
                  </a:lnTo>
                  <a:lnTo>
                    <a:pt x="232" y="50"/>
                  </a:lnTo>
                  <a:lnTo>
                    <a:pt x="226" y="58"/>
                  </a:lnTo>
                  <a:lnTo>
                    <a:pt x="222" y="66"/>
                  </a:lnTo>
                  <a:lnTo>
                    <a:pt x="222" y="74"/>
                  </a:lnTo>
                  <a:lnTo>
                    <a:pt x="222" y="74"/>
                  </a:lnTo>
                  <a:lnTo>
                    <a:pt x="222" y="84"/>
                  </a:lnTo>
                  <a:lnTo>
                    <a:pt x="220" y="88"/>
                  </a:lnTo>
                  <a:lnTo>
                    <a:pt x="218" y="90"/>
                  </a:lnTo>
                  <a:lnTo>
                    <a:pt x="218" y="90"/>
                  </a:lnTo>
                  <a:lnTo>
                    <a:pt x="206" y="98"/>
                  </a:lnTo>
                  <a:lnTo>
                    <a:pt x="194" y="106"/>
                  </a:lnTo>
                  <a:lnTo>
                    <a:pt x="194" y="106"/>
                  </a:lnTo>
                  <a:lnTo>
                    <a:pt x="184" y="116"/>
                  </a:lnTo>
                  <a:lnTo>
                    <a:pt x="176" y="128"/>
                  </a:lnTo>
                  <a:lnTo>
                    <a:pt x="170" y="142"/>
                  </a:lnTo>
                  <a:lnTo>
                    <a:pt x="166" y="156"/>
                  </a:lnTo>
                  <a:lnTo>
                    <a:pt x="166" y="156"/>
                  </a:lnTo>
                  <a:lnTo>
                    <a:pt x="162" y="182"/>
                  </a:lnTo>
                  <a:lnTo>
                    <a:pt x="162" y="182"/>
                  </a:lnTo>
                  <a:lnTo>
                    <a:pt x="162" y="186"/>
                  </a:lnTo>
                  <a:lnTo>
                    <a:pt x="160" y="190"/>
                  </a:lnTo>
                  <a:lnTo>
                    <a:pt x="160" y="190"/>
                  </a:lnTo>
                  <a:lnTo>
                    <a:pt x="154" y="192"/>
                  </a:lnTo>
                  <a:lnTo>
                    <a:pt x="146" y="194"/>
                  </a:lnTo>
                  <a:lnTo>
                    <a:pt x="146" y="194"/>
                  </a:lnTo>
                  <a:lnTo>
                    <a:pt x="132" y="196"/>
                  </a:lnTo>
                  <a:lnTo>
                    <a:pt x="124" y="196"/>
                  </a:lnTo>
                  <a:lnTo>
                    <a:pt x="116" y="194"/>
                  </a:lnTo>
                  <a:lnTo>
                    <a:pt x="116" y="194"/>
                  </a:lnTo>
                  <a:lnTo>
                    <a:pt x="110" y="190"/>
                  </a:lnTo>
                  <a:lnTo>
                    <a:pt x="106" y="186"/>
                  </a:lnTo>
                  <a:lnTo>
                    <a:pt x="100" y="180"/>
                  </a:lnTo>
                  <a:lnTo>
                    <a:pt x="94" y="176"/>
                  </a:lnTo>
                  <a:lnTo>
                    <a:pt x="94" y="176"/>
                  </a:lnTo>
                  <a:lnTo>
                    <a:pt x="82" y="170"/>
                  </a:lnTo>
                  <a:lnTo>
                    <a:pt x="82" y="170"/>
                  </a:lnTo>
                  <a:lnTo>
                    <a:pt x="78" y="168"/>
                  </a:lnTo>
                  <a:lnTo>
                    <a:pt x="76" y="174"/>
                  </a:lnTo>
                  <a:lnTo>
                    <a:pt x="76" y="174"/>
                  </a:lnTo>
                  <a:lnTo>
                    <a:pt x="76" y="178"/>
                  </a:lnTo>
                  <a:lnTo>
                    <a:pt x="76" y="178"/>
                  </a:lnTo>
                  <a:lnTo>
                    <a:pt x="82" y="176"/>
                  </a:lnTo>
                  <a:lnTo>
                    <a:pt x="82" y="176"/>
                  </a:lnTo>
                  <a:lnTo>
                    <a:pt x="88" y="172"/>
                  </a:lnTo>
                  <a:lnTo>
                    <a:pt x="88" y="172"/>
                  </a:lnTo>
                  <a:lnTo>
                    <a:pt x="104" y="166"/>
                  </a:lnTo>
                  <a:lnTo>
                    <a:pt x="104" y="166"/>
                  </a:lnTo>
                  <a:lnTo>
                    <a:pt x="122" y="162"/>
                  </a:lnTo>
                  <a:lnTo>
                    <a:pt x="138" y="158"/>
                  </a:lnTo>
                  <a:lnTo>
                    <a:pt x="138" y="158"/>
                  </a:lnTo>
                  <a:lnTo>
                    <a:pt x="150" y="158"/>
                  </a:lnTo>
                  <a:lnTo>
                    <a:pt x="160" y="158"/>
                  </a:lnTo>
                  <a:lnTo>
                    <a:pt x="160" y="158"/>
                  </a:lnTo>
                  <a:lnTo>
                    <a:pt x="162" y="158"/>
                  </a:lnTo>
                  <a:lnTo>
                    <a:pt x="162" y="158"/>
                  </a:lnTo>
                  <a:lnTo>
                    <a:pt x="164" y="158"/>
                  </a:lnTo>
                  <a:lnTo>
                    <a:pt x="164" y="158"/>
                  </a:lnTo>
                  <a:lnTo>
                    <a:pt x="162" y="156"/>
                  </a:lnTo>
                  <a:lnTo>
                    <a:pt x="160" y="154"/>
                  </a:lnTo>
                  <a:lnTo>
                    <a:pt x="160" y="146"/>
                  </a:lnTo>
                  <a:lnTo>
                    <a:pt x="160" y="146"/>
                  </a:lnTo>
                  <a:lnTo>
                    <a:pt x="156" y="148"/>
                  </a:lnTo>
                  <a:lnTo>
                    <a:pt x="150" y="152"/>
                  </a:lnTo>
                  <a:lnTo>
                    <a:pt x="150" y="152"/>
                  </a:lnTo>
                  <a:lnTo>
                    <a:pt x="142" y="156"/>
                  </a:lnTo>
                  <a:lnTo>
                    <a:pt x="134" y="160"/>
                  </a:lnTo>
                  <a:lnTo>
                    <a:pt x="134" y="160"/>
                  </a:lnTo>
                  <a:lnTo>
                    <a:pt x="126" y="162"/>
                  </a:lnTo>
                  <a:lnTo>
                    <a:pt x="118" y="162"/>
                  </a:lnTo>
                  <a:lnTo>
                    <a:pt x="118" y="162"/>
                  </a:lnTo>
                  <a:lnTo>
                    <a:pt x="112" y="160"/>
                  </a:lnTo>
                  <a:lnTo>
                    <a:pt x="112" y="160"/>
                  </a:lnTo>
                  <a:lnTo>
                    <a:pt x="110" y="160"/>
                  </a:lnTo>
                  <a:lnTo>
                    <a:pt x="110" y="158"/>
                  </a:lnTo>
                  <a:lnTo>
                    <a:pt x="112" y="160"/>
                  </a:lnTo>
                  <a:lnTo>
                    <a:pt x="112" y="166"/>
                  </a:lnTo>
                  <a:lnTo>
                    <a:pt x="112" y="166"/>
                  </a:lnTo>
                  <a:lnTo>
                    <a:pt x="110" y="176"/>
                  </a:lnTo>
                  <a:lnTo>
                    <a:pt x="110" y="176"/>
                  </a:lnTo>
                  <a:lnTo>
                    <a:pt x="110" y="174"/>
                  </a:lnTo>
                  <a:lnTo>
                    <a:pt x="110" y="174"/>
                  </a:lnTo>
                  <a:lnTo>
                    <a:pt x="102" y="180"/>
                  </a:lnTo>
                  <a:lnTo>
                    <a:pt x="102" y="180"/>
                  </a:lnTo>
                  <a:lnTo>
                    <a:pt x="106" y="180"/>
                  </a:lnTo>
                  <a:lnTo>
                    <a:pt x="106" y="180"/>
                  </a:lnTo>
                  <a:lnTo>
                    <a:pt x="96" y="182"/>
                  </a:lnTo>
                  <a:lnTo>
                    <a:pt x="96" y="182"/>
                  </a:lnTo>
                  <a:lnTo>
                    <a:pt x="112" y="182"/>
                  </a:lnTo>
                  <a:lnTo>
                    <a:pt x="130" y="182"/>
                  </a:lnTo>
                  <a:lnTo>
                    <a:pt x="130" y="182"/>
                  </a:lnTo>
                  <a:lnTo>
                    <a:pt x="138" y="180"/>
                  </a:lnTo>
                  <a:lnTo>
                    <a:pt x="144" y="176"/>
                  </a:lnTo>
                  <a:lnTo>
                    <a:pt x="148" y="168"/>
                  </a:lnTo>
                  <a:lnTo>
                    <a:pt x="148" y="162"/>
                  </a:lnTo>
                  <a:lnTo>
                    <a:pt x="148" y="154"/>
                  </a:lnTo>
                  <a:lnTo>
                    <a:pt x="144" y="148"/>
                  </a:lnTo>
                  <a:lnTo>
                    <a:pt x="138" y="144"/>
                  </a:lnTo>
                  <a:lnTo>
                    <a:pt x="130" y="142"/>
                  </a:lnTo>
                  <a:lnTo>
                    <a:pt x="130" y="142"/>
                  </a:lnTo>
                  <a:lnTo>
                    <a:pt x="110" y="140"/>
                  </a:lnTo>
                  <a:lnTo>
                    <a:pt x="100" y="142"/>
                  </a:lnTo>
                  <a:lnTo>
                    <a:pt x="90" y="142"/>
                  </a:lnTo>
                  <a:lnTo>
                    <a:pt x="90" y="142"/>
                  </a:lnTo>
                  <a:lnTo>
                    <a:pt x="80" y="148"/>
                  </a:lnTo>
                  <a:lnTo>
                    <a:pt x="74" y="156"/>
                  </a:lnTo>
                  <a:lnTo>
                    <a:pt x="72" y="164"/>
                  </a:lnTo>
                  <a:lnTo>
                    <a:pt x="74" y="176"/>
                  </a:lnTo>
                  <a:lnTo>
                    <a:pt x="74" y="176"/>
                  </a:lnTo>
                  <a:lnTo>
                    <a:pt x="78" y="184"/>
                  </a:lnTo>
                  <a:lnTo>
                    <a:pt x="82" y="190"/>
                  </a:lnTo>
                  <a:lnTo>
                    <a:pt x="90" y="196"/>
                  </a:lnTo>
                  <a:lnTo>
                    <a:pt x="98" y="198"/>
                  </a:lnTo>
                  <a:lnTo>
                    <a:pt x="108" y="200"/>
                  </a:lnTo>
                  <a:lnTo>
                    <a:pt x="116" y="202"/>
                  </a:lnTo>
                  <a:lnTo>
                    <a:pt x="134" y="200"/>
                  </a:lnTo>
                  <a:lnTo>
                    <a:pt x="134" y="200"/>
                  </a:lnTo>
                  <a:lnTo>
                    <a:pt x="152" y="196"/>
                  </a:lnTo>
                  <a:lnTo>
                    <a:pt x="168" y="188"/>
                  </a:lnTo>
                  <a:lnTo>
                    <a:pt x="168" y="188"/>
                  </a:lnTo>
                  <a:lnTo>
                    <a:pt x="182" y="178"/>
                  </a:lnTo>
                  <a:lnTo>
                    <a:pt x="190" y="172"/>
                  </a:lnTo>
                  <a:lnTo>
                    <a:pt x="194" y="166"/>
                  </a:lnTo>
                  <a:lnTo>
                    <a:pt x="194" y="166"/>
                  </a:lnTo>
                  <a:lnTo>
                    <a:pt x="198" y="156"/>
                  </a:lnTo>
                  <a:lnTo>
                    <a:pt x="200" y="148"/>
                  </a:lnTo>
                  <a:lnTo>
                    <a:pt x="198" y="140"/>
                  </a:lnTo>
                  <a:lnTo>
                    <a:pt x="194" y="134"/>
                  </a:lnTo>
                  <a:lnTo>
                    <a:pt x="188" y="128"/>
                  </a:lnTo>
                  <a:lnTo>
                    <a:pt x="182" y="122"/>
                  </a:lnTo>
                  <a:lnTo>
                    <a:pt x="174" y="120"/>
                  </a:lnTo>
                  <a:lnTo>
                    <a:pt x="164" y="118"/>
                  </a:lnTo>
                  <a:lnTo>
                    <a:pt x="164" y="118"/>
                  </a:lnTo>
                  <a:lnTo>
                    <a:pt x="148" y="118"/>
                  </a:lnTo>
                  <a:lnTo>
                    <a:pt x="130" y="118"/>
                  </a:lnTo>
                  <a:lnTo>
                    <a:pt x="114" y="122"/>
                  </a:lnTo>
                  <a:lnTo>
                    <a:pt x="96" y="126"/>
                  </a:lnTo>
                  <a:lnTo>
                    <a:pt x="96" y="126"/>
                  </a:lnTo>
                  <a:lnTo>
                    <a:pt x="80" y="132"/>
                  </a:lnTo>
                  <a:lnTo>
                    <a:pt x="62" y="140"/>
                  </a:lnTo>
                  <a:lnTo>
                    <a:pt x="54" y="144"/>
                  </a:lnTo>
                  <a:lnTo>
                    <a:pt x="48" y="150"/>
                  </a:lnTo>
                  <a:lnTo>
                    <a:pt x="42" y="156"/>
                  </a:lnTo>
                  <a:lnTo>
                    <a:pt x="38" y="164"/>
                  </a:lnTo>
                  <a:lnTo>
                    <a:pt x="38" y="164"/>
                  </a:lnTo>
                  <a:lnTo>
                    <a:pt x="38" y="172"/>
                  </a:lnTo>
                  <a:lnTo>
                    <a:pt x="40" y="180"/>
                  </a:lnTo>
                  <a:lnTo>
                    <a:pt x="42" y="188"/>
                  </a:lnTo>
                  <a:lnTo>
                    <a:pt x="48" y="194"/>
                  </a:lnTo>
                  <a:lnTo>
                    <a:pt x="48" y="194"/>
                  </a:lnTo>
                  <a:lnTo>
                    <a:pt x="54" y="200"/>
                  </a:lnTo>
                  <a:lnTo>
                    <a:pt x="62" y="204"/>
                  </a:lnTo>
                  <a:lnTo>
                    <a:pt x="68" y="206"/>
                  </a:lnTo>
                  <a:lnTo>
                    <a:pt x="76" y="212"/>
                  </a:lnTo>
                  <a:lnTo>
                    <a:pt x="76" y="212"/>
                  </a:lnTo>
                  <a:lnTo>
                    <a:pt x="88" y="222"/>
                  </a:lnTo>
                  <a:lnTo>
                    <a:pt x="94" y="228"/>
                  </a:lnTo>
                  <a:lnTo>
                    <a:pt x="102" y="232"/>
                  </a:lnTo>
                  <a:lnTo>
                    <a:pt x="102" y="232"/>
                  </a:lnTo>
                  <a:lnTo>
                    <a:pt x="118" y="236"/>
                  </a:lnTo>
                  <a:lnTo>
                    <a:pt x="136" y="236"/>
                  </a:lnTo>
                  <a:lnTo>
                    <a:pt x="136" y="236"/>
                  </a:lnTo>
                  <a:lnTo>
                    <a:pt x="154" y="234"/>
                  </a:lnTo>
                  <a:lnTo>
                    <a:pt x="170" y="228"/>
                  </a:lnTo>
                  <a:lnTo>
                    <a:pt x="178" y="224"/>
                  </a:lnTo>
                  <a:lnTo>
                    <a:pt x="186" y="220"/>
                  </a:lnTo>
                  <a:lnTo>
                    <a:pt x="192" y="214"/>
                  </a:lnTo>
                  <a:lnTo>
                    <a:pt x="196" y="206"/>
                  </a:lnTo>
                  <a:lnTo>
                    <a:pt x="196" y="206"/>
                  </a:lnTo>
                  <a:lnTo>
                    <a:pt x="202" y="192"/>
                  </a:lnTo>
                  <a:lnTo>
                    <a:pt x="204" y="178"/>
                  </a:lnTo>
                  <a:lnTo>
                    <a:pt x="206" y="164"/>
                  </a:lnTo>
                  <a:lnTo>
                    <a:pt x="210" y="150"/>
                  </a:lnTo>
                  <a:lnTo>
                    <a:pt x="210" y="150"/>
                  </a:lnTo>
                  <a:lnTo>
                    <a:pt x="216" y="140"/>
                  </a:lnTo>
                  <a:lnTo>
                    <a:pt x="222" y="134"/>
                  </a:lnTo>
                  <a:lnTo>
                    <a:pt x="222" y="134"/>
                  </a:lnTo>
                  <a:lnTo>
                    <a:pt x="234" y="126"/>
                  </a:lnTo>
                  <a:lnTo>
                    <a:pt x="246" y="118"/>
                  </a:lnTo>
                  <a:lnTo>
                    <a:pt x="246" y="118"/>
                  </a:lnTo>
                  <a:lnTo>
                    <a:pt x="252" y="112"/>
                  </a:lnTo>
                  <a:lnTo>
                    <a:pt x="256" y="106"/>
                  </a:lnTo>
                  <a:lnTo>
                    <a:pt x="260" y="98"/>
                  </a:lnTo>
                  <a:lnTo>
                    <a:pt x="260" y="90"/>
                  </a:lnTo>
                  <a:lnTo>
                    <a:pt x="260" y="90"/>
                  </a:lnTo>
                  <a:lnTo>
                    <a:pt x="262" y="84"/>
                  </a:lnTo>
                  <a:lnTo>
                    <a:pt x="260" y="78"/>
                  </a:lnTo>
                  <a:lnTo>
                    <a:pt x="260" y="78"/>
                  </a:lnTo>
                  <a:lnTo>
                    <a:pt x="262" y="76"/>
                  </a:lnTo>
                  <a:lnTo>
                    <a:pt x="262" y="74"/>
                  </a:lnTo>
                  <a:lnTo>
                    <a:pt x="256" y="76"/>
                  </a:lnTo>
                  <a:lnTo>
                    <a:pt x="256" y="76"/>
                  </a:lnTo>
                  <a:lnTo>
                    <a:pt x="252" y="78"/>
                  </a:lnTo>
                  <a:lnTo>
                    <a:pt x="248" y="76"/>
                  </a:lnTo>
                  <a:lnTo>
                    <a:pt x="248" y="76"/>
                  </a:lnTo>
                  <a:lnTo>
                    <a:pt x="250" y="80"/>
                  </a:lnTo>
                  <a:lnTo>
                    <a:pt x="250" y="80"/>
                  </a:lnTo>
                  <a:lnTo>
                    <a:pt x="252" y="92"/>
                  </a:lnTo>
                  <a:lnTo>
                    <a:pt x="252" y="106"/>
                  </a:lnTo>
                  <a:lnTo>
                    <a:pt x="252" y="106"/>
                  </a:lnTo>
                  <a:lnTo>
                    <a:pt x="254" y="144"/>
                  </a:lnTo>
                  <a:lnTo>
                    <a:pt x="254" y="144"/>
                  </a:lnTo>
                  <a:lnTo>
                    <a:pt x="254" y="162"/>
                  </a:lnTo>
                  <a:lnTo>
                    <a:pt x="258" y="180"/>
                  </a:lnTo>
                  <a:lnTo>
                    <a:pt x="260" y="186"/>
                  </a:lnTo>
                  <a:lnTo>
                    <a:pt x="266" y="192"/>
                  </a:lnTo>
                  <a:lnTo>
                    <a:pt x="272" y="198"/>
                  </a:lnTo>
                  <a:lnTo>
                    <a:pt x="282" y="198"/>
                  </a:lnTo>
                  <a:lnTo>
                    <a:pt x="282" y="198"/>
                  </a:lnTo>
                  <a:lnTo>
                    <a:pt x="292" y="198"/>
                  </a:lnTo>
                  <a:lnTo>
                    <a:pt x="298" y="194"/>
                  </a:lnTo>
                  <a:lnTo>
                    <a:pt x="304" y="188"/>
                  </a:lnTo>
                  <a:lnTo>
                    <a:pt x="310" y="180"/>
                  </a:lnTo>
                  <a:lnTo>
                    <a:pt x="316" y="164"/>
                  </a:lnTo>
                  <a:lnTo>
                    <a:pt x="320" y="148"/>
                  </a:lnTo>
                  <a:lnTo>
                    <a:pt x="320" y="148"/>
                  </a:lnTo>
                  <a:lnTo>
                    <a:pt x="324" y="130"/>
                  </a:lnTo>
                  <a:lnTo>
                    <a:pt x="324" y="114"/>
                  </a:lnTo>
                  <a:lnTo>
                    <a:pt x="324" y="96"/>
                  </a:lnTo>
                  <a:lnTo>
                    <a:pt x="322" y="80"/>
                  </a:lnTo>
                  <a:lnTo>
                    <a:pt x="322" y="80"/>
                  </a:lnTo>
                  <a:lnTo>
                    <a:pt x="320" y="62"/>
                  </a:lnTo>
                  <a:lnTo>
                    <a:pt x="314" y="44"/>
                  </a:lnTo>
                  <a:lnTo>
                    <a:pt x="304" y="28"/>
                  </a:lnTo>
                  <a:lnTo>
                    <a:pt x="298" y="22"/>
                  </a:lnTo>
                  <a:lnTo>
                    <a:pt x="290" y="16"/>
                  </a:lnTo>
                  <a:lnTo>
                    <a:pt x="290" y="16"/>
                  </a:lnTo>
                  <a:lnTo>
                    <a:pt x="282" y="10"/>
                  </a:lnTo>
                  <a:lnTo>
                    <a:pt x="274" y="6"/>
                  </a:lnTo>
                  <a:lnTo>
                    <a:pt x="264" y="2"/>
                  </a:lnTo>
                  <a:lnTo>
                    <a:pt x="254" y="0"/>
                  </a:lnTo>
                  <a:lnTo>
                    <a:pt x="244" y="0"/>
                  </a:lnTo>
                  <a:lnTo>
                    <a:pt x="236" y="2"/>
                  </a:lnTo>
                  <a:lnTo>
                    <a:pt x="226" y="6"/>
                  </a:lnTo>
                  <a:lnTo>
                    <a:pt x="218" y="12"/>
                  </a:lnTo>
                  <a:lnTo>
                    <a:pt x="218" y="12"/>
                  </a:lnTo>
                  <a:lnTo>
                    <a:pt x="212" y="20"/>
                  </a:lnTo>
                  <a:lnTo>
                    <a:pt x="208" y="28"/>
                  </a:lnTo>
                  <a:lnTo>
                    <a:pt x="202" y="48"/>
                  </a:lnTo>
                  <a:lnTo>
                    <a:pt x="202" y="48"/>
                  </a:lnTo>
                  <a:lnTo>
                    <a:pt x="198" y="64"/>
                  </a:lnTo>
                  <a:lnTo>
                    <a:pt x="190" y="82"/>
                  </a:lnTo>
                  <a:lnTo>
                    <a:pt x="190" y="82"/>
                  </a:lnTo>
                  <a:lnTo>
                    <a:pt x="182" y="92"/>
                  </a:lnTo>
                  <a:lnTo>
                    <a:pt x="178" y="96"/>
                  </a:lnTo>
                  <a:lnTo>
                    <a:pt x="172" y="100"/>
                  </a:lnTo>
                  <a:lnTo>
                    <a:pt x="172" y="100"/>
                  </a:lnTo>
                  <a:lnTo>
                    <a:pt x="162" y="102"/>
                  </a:lnTo>
                  <a:lnTo>
                    <a:pt x="162" y="102"/>
                  </a:lnTo>
                  <a:lnTo>
                    <a:pt x="164" y="106"/>
                  </a:lnTo>
                  <a:lnTo>
                    <a:pt x="164" y="108"/>
                  </a:lnTo>
                  <a:lnTo>
                    <a:pt x="162" y="112"/>
                  </a:lnTo>
                  <a:lnTo>
                    <a:pt x="162" y="112"/>
                  </a:lnTo>
                  <a:lnTo>
                    <a:pt x="166" y="106"/>
                  </a:lnTo>
                  <a:lnTo>
                    <a:pt x="168" y="100"/>
                  </a:lnTo>
                  <a:lnTo>
                    <a:pt x="168" y="94"/>
                  </a:lnTo>
                  <a:lnTo>
                    <a:pt x="166" y="88"/>
                  </a:lnTo>
                  <a:lnTo>
                    <a:pt x="162" y="82"/>
                  </a:lnTo>
                  <a:lnTo>
                    <a:pt x="156" y="78"/>
                  </a:lnTo>
                  <a:lnTo>
                    <a:pt x="150" y="76"/>
                  </a:lnTo>
                  <a:lnTo>
                    <a:pt x="144" y="78"/>
                  </a:lnTo>
                  <a:lnTo>
                    <a:pt x="144" y="78"/>
                  </a:lnTo>
                  <a:lnTo>
                    <a:pt x="134" y="82"/>
                  </a:lnTo>
                  <a:lnTo>
                    <a:pt x="126" y="86"/>
                  </a:lnTo>
                  <a:lnTo>
                    <a:pt x="108" y="96"/>
                  </a:lnTo>
                  <a:lnTo>
                    <a:pt x="108" y="96"/>
                  </a:lnTo>
                  <a:lnTo>
                    <a:pt x="104" y="100"/>
                  </a:lnTo>
                  <a:lnTo>
                    <a:pt x="98" y="100"/>
                  </a:lnTo>
                  <a:lnTo>
                    <a:pt x="98" y="100"/>
                  </a:lnTo>
                  <a:lnTo>
                    <a:pt x="96" y="100"/>
                  </a:lnTo>
                  <a:lnTo>
                    <a:pt x="96" y="100"/>
                  </a:lnTo>
                  <a:lnTo>
                    <a:pt x="98" y="102"/>
                  </a:lnTo>
                  <a:lnTo>
                    <a:pt x="96" y="98"/>
                  </a:lnTo>
                  <a:lnTo>
                    <a:pt x="96" y="98"/>
                  </a:lnTo>
                  <a:lnTo>
                    <a:pt x="94" y="94"/>
                  </a:lnTo>
                  <a:lnTo>
                    <a:pt x="90" y="88"/>
                  </a:lnTo>
                  <a:lnTo>
                    <a:pt x="86" y="86"/>
                  </a:lnTo>
                  <a:lnTo>
                    <a:pt x="80" y="84"/>
                  </a:lnTo>
                  <a:lnTo>
                    <a:pt x="80" y="84"/>
                  </a:lnTo>
                  <a:lnTo>
                    <a:pt x="74" y="84"/>
                  </a:lnTo>
                  <a:lnTo>
                    <a:pt x="70" y="86"/>
                  </a:lnTo>
                  <a:lnTo>
                    <a:pt x="64" y="90"/>
                  </a:lnTo>
                  <a:lnTo>
                    <a:pt x="60" y="94"/>
                  </a:lnTo>
                  <a:lnTo>
                    <a:pt x="60" y="94"/>
                  </a:lnTo>
                  <a:lnTo>
                    <a:pt x="48" y="108"/>
                  </a:lnTo>
                  <a:lnTo>
                    <a:pt x="40" y="116"/>
                  </a:lnTo>
                  <a:lnTo>
                    <a:pt x="32" y="120"/>
                  </a:lnTo>
                  <a:lnTo>
                    <a:pt x="32" y="120"/>
                  </a:lnTo>
                  <a:lnTo>
                    <a:pt x="22" y="124"/>
                  </a:lnTo>
                  <a:lnTo>
                    <a:pt x="12" y="130"/>
                  </a:lnTo>
                  <a:lnTo>
                    <a:pt x="6" y="138"/>
                  </a:lnTo>
                  <a:lnTo>
                    <a:pt x="2" y="148"/>
                  </a:lnTo>
                  <a:lnTo>
                    <a:pt x="2" y="148"/>
                  </a:lnTo>
                  <a:lnTo>
                    <a:pt x="0" y="160"/>
                  </a:lnTo>
                  <a:lnTo>
                    <a:pt x="2" y="172"/>
                  </a:lnTo>
                  <a:lnTo>
                    <a:pt x="8" y="182"/>
                  </a:lnTo>
                  <a:lnTo>
                    <a:pt x="14" y="192"/>
                  </a:lnTo>
                  <a:lnTo>
                    <a:pt x="14" y="192"/>
                  </a:lnTo>
                  <a:lnTo>
                    <a:pt x="24" y="198"/>
                  </a:lnTo>
                  <a:lnTo>
                    <a:pt x="34" y="204"/>
                  </a:lnTo>
                  <a:lnTo>
                    <a:pt x="54" y="214"/>
                  </a:lnTo>
                  <a:lnTo>
                    <a:pt x="54" y="214"/>
                  </a:lnTo>
                  <a:lnTo>
                    <a:pt x="62" y="220"/>
                  </a:lnTo>
                  <a:lnTo>
                    <a:pt x="70" y="228"/>
                  </a:lnTo>
                  <a:lnTo>
                    <a:pt x="78" y="234"/>
                  </a:lnTo>
                  <a:lnTo>
                    <a:pt x="88" y="240"/>
                  </a:lnTo>
                  <a:lnTo>
                    <a:pt x="88" y="240"/>
                  </a:lnTo>
                  <a:lnTo>
                    <a:pt x="98" y="244"/>
                  </a:lnTo>
                  <a:lnTo>
                    <a:pt x="110" y="248"/>
                  </a:lnTo>
                  <a:lnTo>
                    <a:pt x="134" y="248"/>
                  </a:lnTo>
                  <a:lnTo>
                    <a:pt x="134" y="248"/>
                  </a:lnTo>
                  <a:lnTo>
                    <a:pt x="186" y="246"/>
                  </a:lnTo>
                  <a:lnTo>
                    <a:pt x="186" y="246"/>
                  </a:lnTo>
                  <a:lnTo>
                    <a:pt x="198" y="246"/>
                  </a:lnTo>
                  <a:lnTo>
                    <a:pt x="210" y="244"/>
                  </a:lnTo>
                  <a:lnTo>
                    <a:pt x="220" y="238"/>
                  </a:lnTo>
                  <a:lnTo>
                    <a:pt x="224" y="236"/>
                  </a:lnTo>
                  <a:lnTo>
                    <a:pt x="228" y="230"/>
                  </a:lnTo>
                  <a:lnTo>
                    <a:pt x="228" y="230"/>
                  </a:lnTo>
                  <a:lnTo>
                    <a:pt x="232" y="224"/>
                  </a:lnTo>
                  <a:lnTo>
                    <a:pt x="234" y="218"/>
                  </a:lnTo>
                  <a:lnTo>
                    <a:pt x="236" y="204"/>
                  </a:lnTo>
                  <a:lnTo>
                    <a:pt x="234" y="174"/>
                  </a:lnTo>
                  <a:lnTo>
                    <a:pt x="234" y="174"/>
                  </a:lnTo>
                  <a:lnTo>
                    <a:pt x="234" y="162"/>
                  </a:lnTo>
                  <a:lnTo>
                    <a:pt x="234" y="148"/>
                  </a:lnTo>
                  <a:lnTo>
                    <a:pt x="234" y="148"/>
                  </a:lnTo>
                  <a:lnTo>
                    <a:pt x="236" y="140"/>
                  </a:lnTo>
                  <a:lnTo>
                    <a:pt x="236" y="140"/>
                  </a:lnTo>
                  <a:lnTo>
                    <a:pt x="238" y="136"/>
                  </a:lnTo>
                  <a:lnTo>
                    <a:pt x="238" y="136"/>
                  </a:lnTo>
                  <a:lnTo>
                    <a:pt x="240" y="134"/>
                  </a:lnTo>
                  <a:lnTo>
                    <a:pt x="240" y="134"/>
                  </a:lnTo>
                  <a:lnTo>
                    <a:pt x="240" y="134"/>
                  </a:lnTo>
                  <a:lnTo>
                    <a:pt x="240" y="134"/>
                  </a:lnTo>
                  <a:lnTo>
                    <a:pt x="240" y="134"/>
                  </a:lnTo>
                  <a:lnTo>
                    <a:pt x="230" y="138"/>
                  </a:lnTo>
                  <a:lnTo>
                    <a:pt x="230" y="138"/>
                  </a:lnTo>
                  <a:lnTo>
                    <a:pt x="232" y="138"/>
                  </a:lnTo>
                  <a:lnTo>
                    <a:pt x="232" y="138"/>
                  </a:lnTo>
                  <a:lnTo>
                    <a:pt x="222" y="134"/>
                  </a:lnTo>
                  <a:lnTo>
                    <a:pt x="222" y="134"/>
                  </a:lnTo>
                  <a:lnTo>
                    <a:pt x="226" y="138"/>
                  </a:lnTo>
                  <a:lnTo>
                    <a:pt x="228" y="142"/>
                  </a:lnTo>
                  <a:lnTo>
                    <a:pt x="228" y="150"/>
                  </a:lnTo>
                  <a:lnTo>
                    <a:pt x="228" y="150"/>
                  </a:lnTo>
                  <a:lnTo>
                    <a:pt x="228" y="190"/>
                  </a:lnTo>
                  <a:lnTo>
                    <a:pt x="228" y="190"/>
                  </a:lnTo>
                  <a:lnTo>
                    <a:pt x="228" y="202"/>
                  </a:lnTo>
                  <a:lnTo>
                    <a:pt x="232" y="210"/>
                  </a:lnTo>
                  <a:lnTo>
                    <a:pt x="238" y="218"/>
                  </a:lnTo>
                  <a:lnTo>
                    <a:pt x="248" y="222"/>
                  </a:lnTo>
                  <a:lnTo>
                    <a:pt x="248" y="222"/>
                  </a:lnTo>
                  <a:lnTo>
                    <a:pt x="258" y="224"/>
                  </a:lnTo>
                  <a:lnTo>
                    <a:pt x="270" y="224"/>
                  </a:lnTo>
                  <a:lnTo>
                    <a:pt x="292" y="222"/>
                  </a:lnTo>
                  <a:lnTo>
                    <a:pt x="292" y="222"/>
                  </a:lnTo>
                  <a:lnTo>
                    <a:pt x="300" y="220"/>
                  </a:lnTo>
                  <a:lnTo>
                    <a:pt x="306" y="216"/>
                  </a:lnTo>
                  <a:lnTo>
                    <a:pt x="310" y="210"/>
                  </a:lnTo>
                  <a:lnTo>
                    <a:pt x="312" y="202"/>
                  </a:lnTo>
                  <a:lnTo>
                    <a:pt x="310" y="194"/>
                  </a:lnTo>
                  <a:lnTo>
                    <a:pt x="306" y="188"/>
                  </a:lnTo>
                  <a:lnTo>
                    <a:pt x="300" y="184"/>
                  </a:lnTo>
                  <a:lnTo>
                    <a:pt x="292" y="182"/>
                  </a:lnTo>
                  <a:lnTo>
                    <a:pt x="292" y="182"/>
                  </a:lnTo>
                  <a:close/>
                </a:path>
              </a:pathLst>
            </a:custGeom>
            <a:solidFill>
              <a:srgbClr val="007EA3"/>
            </a:solidFill>
            <a:ln w="76200">
              <a:solidFill>
                <a:srgbClr val="007EA3"/>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8CAA4159-2095-4E45-83A9-B7F1A61D8B0A}"/>
                </a:ext>
              </a:extLst>
            </p:cNvPr>
            <p:cNvSpPr>
              <a:spLocks/>
            </p:cNvSpPr>
            <p:nvPr/>
          </p:nvSpPr>
          <p:spPr bwMode="auto">
            <a:xfrm>
              <a:off x="3044" y="2387"/>
              <a:ext cx="677" cy="331"/>
            </a:xfrm>
            <a:custGeom>
              <a:avLst/>
              <a:gdLst>
                <a:gd name="T0" fmla="*/ 240 w 677"/>
                <a:gd name="T1" fmla="*/ 24 h 331"/>
                <a:gd name="T2" fmla="*/ 56 w 677"/>
                <a:gd name="T3" fmla="*/ 199 h 331"/>
                <a:gd name="T4" fmla="*/ 98 w 677"/>
                <a:gd name="T5" fmla="*/ 269 h 331"/>
                <a:gd name="T6" fmla="*/ 254 w 677"/>
                <a:gd name="T7" fmla="*/ 209 h 331"/>
                <a:gd name="T8" fmla="*/ 324 w 677"/>
                <a:gd name="T9" fmla="*/ 275 h 331"/>
                <a:gd name="T10" fmla="*/ 567 w 677"/>
                <a:gd name="T11" fmla="*/ 327 h 331"/>
                <a:gd name="T12" fmla="*/ 647 w 677"/>
                <a:gd name="T13" fmla="*/ 253 h 331"/>
                <a:gd name="T14" fmla="*/ 667 w 677"/>
                <a:gd name="T15" fmla="*/ 181 h 331"/>
                <a:gd name="T16" fmla="*/ 513 w 677"/>
                <a:gd name="T17" fmla="*/ 152 h 331"/>
                <a:gd name="T18" fmla="*/ 335 w 677"/>
                <a:gd name="T19" fmla="*/ 8 h 331"/>
                <a:gd name="T20" fmla="*/ 222 w 677"/>
                <a:gd name="T21" fmla="*/ 60 h 331"/>
                <a:gd name="T22" fmla="*/ 88 w 677"/>
                <a:gd name="T23" fmla="*/ 183 h 331"/>
                <a:gd name="T24" fmla="*/ 102 w 677"/>
                <a:gd name="T25" fmla="*/ 235 h 331"/>
                <a:gd name="T26" fmla="*/ 254 w 677"/>
                <a:gd name="T27" fmla="*/ 185 h 331"/>
                <a:gd name="T28" fmla="*/ 329 w 677"/>
                <a:gd name="T29" fmla="*/ 249 h 331"/>
                <a:gd name="T30" fmla="*/ 529 w 677"/>
                <a:gd name="T31" fmla="*/ 317 h 331"/>
                <a:gd name="T32" fmla="*/ 625 w 677"/>
                <a:gd name="T33" fmla="*/ 243 h 331"/>
                <a:gd name="T34" fmla="*/ 593 w 677"/>
                <a:gd name="T35" fmla="*/ 195 h 331"/>
                <a:gd name="T36" fmla="*/ 489 w 677"/>
                <a:gd name="T37" fmla="*/ 253 h 331"/>
                <a:gd name="T38" fmla="*/ 357 w 677"/>
                <a:gd name="T39" fmla="*/ 165 h 331"/>
                <a:gd name="T40" fmla="*/ 230 w 677"/>
                <a:gd name="T41" fmla="*/ 118 h 331"/>
                <a:gd name="T42" fmla="*/ 146 w 677"/>
                <a:gd name="T43" fmla="*/ 183 h 331"/>
                <a:gd name="T44" fmla="*/ 268 w 677"/>
                <a:gd name="T45" fmla="*/ 108 h 331"/>
                <a:gd name="T46" fmla="*/ 276 w 677"/>
                <a:gd name="T47" fmla="*/ 78 h 331"/>
                <a:gd name="T48" fmla="*/ 292 w 677"/>
                <a:gd name="T49" fmla="*/ 140 h 331"/>
                <a:gd name="T50" fmla="*/ 365 w 677"/>
                <a:gd name="T51" fmla="*/ 54 h 331"/>
                <a:gd name="T52" fmla="*/ 339 w 677"/>
                <a:gd name="T53" fmla="*/ 90 h 331"/>
                <a:gd name="T54" fmla="*/ 499 w 677"/>
                <a:gd name="T55" fmla="*/ 225 h 331"/>
                <a:gd name="T56" fmla="*/ 519 w 677"/>
                <a:gd name="T57" fmla="*/ 219 h 331"/>
                <a:gd name="T58" fmla="*/ 461 w 677"/>
                <a:gd name="T59" fmla="*/ 233 h 331"/>
                <a:gd name="T60" fmla="*/ 435 w 677"/>
                <a:gd name="T61" fmla="*/ 273 h 331"/>
                <a:gd name="T62" fmla="*/ 557 w 677"/>
                <a:gd name="T63" fmla="*/ 223 h 331"/>
                <a:gd name="T64" fmla="*/ 473 w 677"/>
                <a:gd name="T65" fmla="*/ 156 h 331"/>
                <a:gd name="T66" fmla="*/ 349 w 677"/>
                <a:gd name="T67" fmla="*/ 92 h 331"/>
                <a:gd name="T68" fmla="*/ 316 w 677"/>
                <a:gd name="T69" fmla="*/ 96 h 331"/>
                <a:gd name="T70" fmla="*/ 324 w 677"/>
                <a:gd name="T71" fmla="*/ 36 h 331"/>
                <a:gd name="T72" fmla="*/ 152 w 677"/>
                <a:gd name="T73" fmla="*/ 152 h 331"/>
                <a:gd name="T74" fmla="*/ 288 w 677"/>
                <a:gd name="T75" fmla="*/ 160 h 331"/>
                <a:gd name="T76" fmla="*/ 355 w 677"/>
                <a:gd name="T77" fmla="*/ 249 h 331"/>
                <a:gd name="T78" fmla="*/ 509 w 677"/>
                <a:gd name="T79" fmla="*/ 291 h 331"/>
                <a:gd name="T80" fmla="*/ 595 w 677"/>
                <a:gd name="T81" fmla="*/ 235 h 331"/>
                <a:gd name="T82" fmla="*/ 553 w 677"/>
                <a:gd name="T83" fmla="*/ 269 h 331"/>
                <a:gd name="T84" fmla="*/ 385 w 677"/>
                <a:gd name="T85" fmla="*/ 243 h 331"/>
                <a:gd name="T86" fmla="*/ 333 w 677"/>
                <a:gd name="T87" fmla="*/ 165 h 331"/>
                <a:gd name="T88" fmla="*/ 160 w 677"/>
                <a:gd name="T89" fmla="*/ 177 h 331"/>
                <a:gd name="T90" fmla="*/ 116 w 677"/>
                <a:gd name="T91" fmla="*/ 199 h 331"/>
                <a:gd name="T92" fmla="*/ 138 w 677"/>
                <a:gd name="T93" fmla="*/ 195 h 331"/>
                <a:gd name="T94" fmla="*/ 260 w 677"/>
                <a:gd name="T95" fmla="*/ 78 h 331"/>
                <a:gd name="T96" fmla="*/ 314 w 677"/>
                <a:gd name="T97" fmla="*/ 42 h 331"/>
                <a:gd name="T98" fmla="*/ 445 w 677"/>
                <a:gd name="T99" fmla="*/ 138 h 331"/>
                <a:gd name="T100" fmla="*/ 581 w 677"/>
                <a:gd name="T101" fmla="*/ 217 h 331"/>
                <a:gd name="T102" fmla="*/ 629 w 677"/>
                <a:gd name="T103" fmla="*/ 211 h 331"/>
                <a:gd name="T104" fmla="*/ 565 w 677"/>
                <a:gd name="T105" fmla="*/ 287 h 331"/>
                <a:gd name="T106" fmla="*/ 359 w 677"/>
                <a:gd name="T107" fmla="*/ 253 h 331"/>
                <a:gd name="T108" fmla="*/ 258 w 677"/>
                <a:gd name="T109" fmla="*/ 169 h 331"/>
                <a:gd name="T110" fmla="*/ 120 w 677"/>
                <a:gd name="T111" fmla="*/ 227 h 331"/>
                <a:gd name="T112" fmla="*/ 112 w 677"/>
                <a:gd name="T113" fmla="*/ 225 h 331"/>
                <a:gd name="T114" fmla="*/ 96 w 677"/>
                <a:gd name="T115" fmla="*/ 199 h 331"/>
                <a:gd name="T116" fmla="*/ 268 w 677"/>
                <a:gd name="T117" fmla="*/ 26 h 331"/>
                <a:gd name="T118" fmla="*/ 10 w 677"/>
                <a:gd name="T119" fmla="*/ 189 h 331"/>
                <a:gd name="T120" fmla="*/ 30 w 677"/>
                <a:gd name="T121" fmla="*/ 22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31">
                  <a:moveTo>
                    <a:pt x="30" y="225"/>
                  </a:moveTo>
                  <a:lnTo>
                    <a:pt x="30" y="225"/>
                  </a:lnTo>
                  <a:lnTo>
                    <a:pt x="90" y="181"/>
                  </a:lnTo>
                  <a:lnTo>
                    <a:pt x="150" y="136"/>
                  </a:lnTo>
                  <a:lnTo>
                    <a:pt x="150" y="136"/>
                  </a:lnTo>
                  <a:lnTo>
                    <a:pt x="204" y="94"/>
                  </a:lnTo>
                  <a:lnTo>
                    <a:pt x="234" y="74"/>
                  </a:lnTo>
                  <a:lnTo>
                    <a:pt x="264" y="56"/>
                  </a:lnTo>
                  <a:lnTo>
                    <a:pt x="264" y="56"/>
                  </a:lnTo>
                  <a:lnTo>
                    <a:pt x="240" y="24"/>
                  </a:lnTo>
                  <a:lnTo>
                    <a:pt x="240" y="24"/>
                  </a:lnTo>
                  <a:lnTo>
                    <a:pt x="204" y="62"/>
                  </a:lnTo>
                  <a:lnTo>
                    <a:pt x="166" y="96"/>
                  </a:lnTo>
                  <a:lnTo>
                    <a:pt x="126" y="128"/>
                  </a:lnTo>
                  <a:lnTo>
                    <a:pt x="84" y="158"/>
                  </a:lnTo>
                  <a:lnTo>
                    <a:pt x="84" y="158"/>
                  </a:lnTo>
                  <a:lnTo>
                    <a:pt x="74" y="165"/>
                  </a:lnTo>
                  <a:lnTo>
                    <a:pt x="64" y="175"/>
                  </a:lnTo>
                  <a:lnTo>
                    <a:pt x="60" y="179"/>
                  </a:lnTo>
                  <a:lnTo>
                    <a:pt x="56" y="185"/>
                  </a:lnTo>
                  <a:lnTo>
                    <a:pt x="56" y="191"/>
                  </a:lnTo>
                  <a:lnTo>
                    <a:pt x="56" y="199"/>
                  </a:lnTo>
                  <a:lnTo>
                    <a:pt x="56" y="199"/>
                  </a:lnTo>
                  <a:lnTo>
                    <a:pt x="58" y="205"/>
                  </a:lnTo>
                  <a:lnTo>
                    <a:pt x="60" y="211"/>
                  </a:lnTo>
                  <a:lnTo>
                    <a:pt x="66" y="223"/>
                  </a:lnTo>
                  <a:lnTo>
                    <a:pt x="66" y="223"/>
                  </a:lnTo>
                  <a:lnTo>
                    <a:pt x="80" y="249"/>
                  </a:lnTo>
                  <a:lnTo>
                    <a:pt x="80" y="249"/>
                  </a:lnTo>
                  <a:lnTo>
                    <a:pt x="88" y="261"/>
                  </a:lnTo>
                  <a:lnTo>
                    <a:pt x="92" y="265"/>
                  </a:lnTo>
                  <a:lnTo>
                    <a:pt x="98" y="269"/>
                  </a:lnTo>
                  <a:lnTo>
                    <a:pt x="98" y="269"/>
                  </a:lnTo>
                  <a:lnTo>
                    <a:pt x="106" y="271"/>
                  </a:lnTo>
                  <a:lnTo>
                    <a:pt x="114" y="271"/>
                  </a:lnTo>
                  <a:lnTo>
                    <a:pt x="128" y="267"/>
                  </a:lnTo>
                  <a:lnTo>
                    <a:pt x="128" y="267"/>
                  </a:lnTo>
                  <a:lnTo>
                    <a:pt x="178" y="249"/>
                  </a:lnTo>
                  <a:lnTo>
                    <a:pt x="178" y="249"/>
                  </a:lnTo>
                  <a:lnTo>
                    <a:pt x="202" y="239"/>
                  </a:lnTo>
                  <a:lnTo>
                    <a:pt x="226" y="225"/>
                  </a:lnTo>
                  <a:lnTo>
                    <a:pt x="226" y="225"/>
                  </a:lnTo>
                  <a:lnTo>
                    <a:pt x="244" y="213"/>
                  </a:lnTo>
                  <a:lnTo>
                    <a:pt x="254" y="209"/>
                  </a:lnTo>
                  <a:lnTo>
                    <a:pt x="260" y="207"/>
                  </a:lnTo>
                  <a:lnTo>
                    <a:pt x="264" y="209"/>
                  </a:lnTo>
                  <a:lnTo>
                    <a:pt x="264" y="209"/>
                  </a:lnTo>
                  <a:lnTo>
                    <a:pt x="270" y="211"/>
                  </a:lnTo>
                  <a:lnTo>
                    <a:pt x="274" y="217"/>
                  </a:lnTo>
                  <a:lnTo>
                    <a:pt x="274" y="217"/>
                  </a:lnTo>
                  <a:lnTo>
                    <a:pt x="290" y="237"/>
                  </a:lnTo>
                  <a:lnTo>
                    <a:pt x="290" y="237"/>
                  </a:lnTo>
                  <a:lnTo>
                    <a:pt x="308" y="257"/>
                  </a:lnTo>
                  <a:lnTo>
                    <a:pt x="324" y="275"/>
                  </a:lnTo>
                  <a:lnTo>
                    <a:pt x="324" y="275"/>
                  </a:lnTo>
                  <a:lnTo>
                    <a:pt x="343" y="291"/>
                  </a:lnTo>
                  <a:lnTo>
                    <a:pt x="365" y="305"/>
                  </a:lnTo>
                  <a:lnTo>
                    <a:pt x="389" y="317"/>
                  </a:lnTo>
                  <a:lnTo>
                    <a:pt x="413" y="323"/>
                  </a:lnTo>
                  <a:lnTo>
                    <a:pt x="413" y="323"/>
                  </a:lnTo>
                  <a:lnTo>
                    <a:pt x="441" y="329"/>
                  </a:lnTo>
                  <a:lnTo>
                    <a:pt x="471" y="331"/>
                  </a:lnTo>
                  <a:lnTo>
                    <a:pt x="529" y="331"/>
                  </a:lnTo>
                  <a:lnTo>
                    <a:pt x="529" y="331"/>
                  </a:lnTo>
                  <a:lnTo>
                    <a:pt x="553" y="329"/>
                  </a:lnTo>
                  <a:lnTo>
                    <a:pt x="567" y="327"/>
                  </a:lnTo>
                  <a:lnTo>
                    <a:pt x="579" y="325"/>
                  </a:lnTo>
                  <a:lnTo>
                    <a:pt x="591" y="321"/>
                  </a:lnTo>
                  <a:lnTo>
                    <a:pt x="601" y="313"/>
                  </a:lnTo>
                  <a:lnTo>
                    <a:pt x="609" y="305"/>
                  </a:lnTo>
                  <a:lnTo>
                    <a:pt x="617" y="295"/>
                  </a:lnTo>
                  <a:lnTo>
                    <a:pt x="617" y="295"/>
                  </a:lnTo>
                  <a:lnTo>
                    <a:pt x="621" y="281"/>
                  </a:lnTo>
                  <a:lnTo>
                    <a:pt x="623" y="275"/>
                  </a:lnTo>
                  <a:lnTo>
                    <a:pt x="627" y="271"/>
                  </a:lnTo>
                  <a:lnTo>
                    <a:pt x="627" y="271"/>
                  </a:lnTo>
                  <a:lnTo>
                    <a:pt x="647" y="253"/>
                  </a:lnTo>
                  <a:lnTo>
                    <a:pt x="647" y="253"/>
                  </a:lnTo>
                  <a:lnTo>
                    <a:pt x="657" y="241"/>
                  </a:lnTo>
                  <a:lnTo>
                    <a:pt x="665" y="229"/>
                  </a:lnTo>
                  <a:lnTo>
                    <a:pt x="671" y="217"/>
                  </a:lnTo>
                  <a:lnTo>
                    <a:pt x="677" y="203"/>
                  </a:lnTo>
                  <a:lnTo>
                    <a:pt x="677" y="203"/>
                  </a:lnTo>
                  <a:lnTo>
                    <a:pt x="677" y="197"/>
                  </a:lnTo>
                  <a:lnTo>
                    <a:pt x="675" y="191"/>
                  </a:lnTo>
                  <a:lnTo>
                    <a:pt x="673" y="185"/>
                  </a:lnTo>
                  <a:lnTo>
                    <a:pt x="667" y="181"/>
                  </a:lnTo>
                  <a:lnTo>
                    <a:pt x="667" y="181"/>
                  </a:lnTo>
                  <a:lnTo>
                    <a:pt x="655" y="175"/>
                  </a:lnTo>
                  <a:lnTo>
                    <a:pt x="643" y="173"/>
                  </a:lnTo>
                  <a:lnTo>
                    <a:pt x="631" y="173"/>
                  </a:lnTo>
                  <a:lnTo>
                    <a:pt x="617" y="175"/>
                  </a:lnTo>
                  <a:lnTo>
                    <a:pt x="617" y="175"/>
                  </a:lnTo>
                  <a:lnTo>
                    <a:pt x="595" y="177"/>
                  </a:lnTo>
                  <a:lnTo>
                    <a:pt x="573" y="175"/>
                  </a:lnTo>
                  <a:lnTo>
                    <a:pt x="573" y="175"/>
                  </a:lnTo>
                  <a:lnTo>
                    <a:pt x="551" y="171"/>
                  </a:lnTo>
                  <a:lnTo>
                    <a:pt x="531" y="163"/>
                  </a:lnTo>
                  <a:lnTo>
                    <a:pt x="513" y="152"/>
                  </a:lnTo>
                  <a:lnTo>
                    <a:pt x="497" y="138"/>
                  </a:lnTo>
                  <a:lnTo>
                    <a:pt x="497" y="138"/>
                  </a:lnTo>
                  <a:lnTo>
                    <a:pt x="481" y="120"/>
                  </a:lnTo>
                  <a:lnTo>
                    <a:pt x="465" y="100"/>
                  </a:lnTo>
                  <a:lnTo>
                    <a:pt x="465" y="100"/>
                  </a:lnTo>
                  <a:lnTo>
                    <a:pt x="445" y="82"/>
                  </a:lnTo>
                  <a:lnTo>
                    <a:pt x="423" y="68"/>
                  </a:lnTo>
                  <a:lnTo>
                    <a:pt x="423" y="68"/>
                  </a:lnTo>
                  <a:lnTo>
                    <a:pt x="379" y="36"/>
                  </a:lnTo>
                  <a:lnTo>
                    <a:pt x="357" y="20"/>
                  </a:lnTo>
                  <a:lnTo>
                    <a:pt x="335" y="8"/>
                  </a:lnTo>
                  <a:lnTo>
                    <a:pt x="335" y="8"/>
                  </a:lnTo>
                  <a:lnTo>
                    <a:pt x="322" y="2"/>
                  </a:lnTo>
                  <a:lnTo>
                    <a:pt x="310" y="0"/>
                  </a:lnTo>
                  <a:lnTo>
                    <a:pt x="296" y="0"/>
                  </a:lnTo>
                  <a:lnTo>
                    <a:pt x="290" y="4"/>
                  </a:lnTo>
                  <a:lnTo>
                    <a:pt x="284" y="8"/>
                  </a:lnTo>
                  <a:lnTo>
                    <a:pt x="284" y="8"/>
                  </a:lnTo>
                  <a:lnTo>
                    <a:pt x="262" y="24"/>
                  </a:lnTo>
                  <a:lnTo>
                    <a:pt x="240" y="42"/>
                  </a:lnTo>
                  <a:lnTo>
                    <a:pt x="240" y="42"/>
                  </a:lnTo>
                  <a:lnTo>
                    <a:pt x="222" y="60"/>
                  </a:lnTo>
                  <a:lnTo>
                    <a:pt x="214" y="70"/>
                  </a:lnTo>
                  <a:lnTo>
                    <a:pt x="206" y="80"/>
                  </a:lnTo>
                  <a:lnTo>
                    <a:pt x="206" y="80"/>
                  </a:lnTo>
                  <a:lnTo>
                    <a:pt x="194" y="100"/>
                  </a:lnTo>
                  <a:lnTo>
                    <a:pt x="186" y="108"/>
                  </a:lnTo>
                  <a:lnTo>
                    <a:pt x="178" y="116"/>
                  </a:lnTo>
                  <a:lnTo>
                    <a:pt x="178" y="116"/>
                  </a:lnTo>
                  <a:lnTo>
                    <a:pt x="134" y="148"/>
                  </a:lnTo>
                  <a:lnTo>
                    <a:pt x="134" y="148"/>
                  </a:lnTo>
                  <a:lnTo>
                    <a:pt x="110" y="165"/>
                  </a:lnTo>
                  <a:lnTo>
                    <a:pt x="88" y="183"/>
                  </a:lnTo>
                  <a:lnTo>
                    <a:pt x="88" y="183"/>
                  </a:lnTo>
                  <a:lnTo>
                    <a:pt x="82" y="189"/>
                  </a:lnTo>
                  <a:lnTo>
                    <a:pt x="80" y="193"/>
                  </a:lnTo>
                  <a:lnTo>
                    <a:pt x="78" y="199"/>
                  </a:lnTo>
                  <a:lnTo>
                    <a:pt x="78" y="207"/>
                  </a:lnTo>
                  <a:lnTo>
                    <a:pt x="78" y="213"/>
                  </a:lnTo>
                  <a:lnTo>
                    <a:pt x="82" y="219"/>
                  </a:lnTo>
                  <a:lnTo>
                    <a:pt x="86" y="223"/>
                  </a:lnTo>
                  <a:lnTo>
                    <a:pt x="90" y="229"/>
                  </a:lnTo>
                  <a:lnTo>
                    <a:pt x="90" y="229"/>
                  </a:lnTo>
                  <a:lnTo>
                    <a:pt x="102" y="235"/>
                  </a:lnTo>
                  <a:lnTo>
                    <a:pt x="114" y="237"/>
                  </a:lnTo>
                  <a:lnTo>
                    <a:pt x="128" y="235"/>
                  </a:lnTo>
                  <a:lnTo>
                    <a:pt x="142" y="233"/>
                  </a:lnTo>
                  <a:lnTo>
                    <a:pt x="142" y="233"/>
                  </a:lnTo>
                  <a:lnTo>
                    <a:pt x="164" y="221"/>
                  </a:lnTo>
                  <a:lnTo>
                    <a:pt x="188" y="209"/>
                  </a:lnTo>
                  <a:lnTo>
                    <a:pt x="188" y="209"/>
                  </a:lnTo>
                  <a:lnTo>
                    <a:pt x="212" y="199"/>
                  </a:lnTo>
                  <a:lnTo>
                    <a:pt x="236" y="191"/>
                  </a:lnTo>
                  <a:lnTo>
                    <a:pt x="236" y="191"/>
                  </a:lnTo>
                  <a:lnTo>
                    <a:pt x="254" y="185"/>
                  </a:lnTo>
                  <a:lnTo>
                    <a:pt x="266" y="183"/>
                  </a:lnTo>
                  <a:lnTo>
                    <a:pt x="278" y="183"/>
                  </a:lnTo>
                  <a:lnTo>
                    <a:pt x="288" y="185"/>
                  </a:lnTo>
                  <a:lnTo>
                    <a:pt x="298" y="187"/>
                  </a:lnTo>
                  <a:lnTo>
                    <a:pt x="306" y="195"/>
                  </a:lnTo>
                  <a:lnTo>
                    <a:pt x="310" y="203"/>
                  </a:lnTo>
                  <a:lnTo>
                    <a:pt x="310" y="203"/>
                  </a:lnTo>
                  <a:lnTo>
                    <a:pt x="318" y="229"/>
                  </a:lnTo>
                  <a:lnTo>
                    <a:pt x="322" y="239"/>
                  </a:lnTo>
                  <a:lnTo>
                    <a:pt x="329" y="249"/>
                  </a:lnTo>
                  <a:lnTo>
                    <a:pt x="329" y="249"/>
                  </a:lnTo>
                  <a:lnTo>
                    <a:pt x="347" y="265"/>
                  </a:lnTo>
                  <a:lnTo>
                    <a:pt x="367" y="279"/>
                  </a:lnTo>
                  <a:lnTo>
                    <a:pt x="367" y="279"/>
                  </a:lnTo>
                  <a:lnTo>
                    <a:pt x="389" y="291"/>
                  </a:lnTo>
                  <a:lnTo>
                    <a:pt x="411" y="299"/>
                  </a:lnTo>
                  <a:lnTo>
                    <a:pt x="433" y="307"/>
                  </a:lnTo>
                  <a:lnTo>
                    <a:pt x="455" y="311"/>
                  </a:lnTo>
                  <a:lnTo>
                    <a:pt x="455" y="311"/>
                  </a:lnTo>
                  <a:lnTo>
                    <a:pt x="479" y="315"/>
                  </a:lnTo>
                  <a:lnTo>
                    <a:pt x="505" y="317"/>
                  </a:lnTo>
                  <a:lnTo>
                    <a:pt x="529" y="317"/>
                  </a:lnTo>
                  <a:lnTo>
                    <a:pt x="553" y="313"/>
                  </a:lnTo>
                  <a:lnTo>
                    <a:pt x="553" y="313"/>
                  </a:lnTo>
                  <a:lnTo>
                    <a:pt x="565" y="309"/>
                  </a:lnTo>
                  <a:lnTo>
                    <a:pt x="575" y="301"/>
                  </a:lnTo>
                  <a:lnTo>
                    <a:pt x="585" y="293"/>
                  </a:lnTo>
                  <a:lnTo>
                    <a:pt x="593" y="283"/>
                  </a:lnTo>
                  <a:lnTo>
                    <a:pt x="593" y="283"/>
                  </a:lnTo>
                  <a:lnTo>
                    <a:pt x="611" y="261"/>
                  </a:lnTo>
                  <a:lnTo>
                    <a:pt x="611" y="261"/>
                  </a:lnTo>
                  <a:lnTo>
                    <a:pt x="621" y="249"/>
                  </a:lnTo>
                  <a:lnTo>
                    <a:pt x="625" y="243"/>
                  </a:lnTo>
                  <a:lnTo>
                    <a:pt x="627" y="237"/>
                  </a:lnTo>
                  <a:lnTo>
                    <a:pt x="627" y="237"/>
                  </a:lnTo>
                  <a:lnTo>
                    <a:pt x="629" y="229"/>
                  </a:lnTo>
                  <a:lnTo>
                    <a:pt x="629" y="223"/>
                  </a:lnTo>
                  <a:lnTo>
                    <a:pt x="627" y="217"/>
                  </a:lnTo>
                  <a:lnTo>
                    <a:pt x="625" y="211"/>
                  </a:lnTo>
                  <a:lnTo>
                    <a:pt x="615" y="203"/>
                  </a:lnTo>
                  <a:lnTo>
                    <a:pt x="611" y="199"/>
                  </a:lnTo>
                  <a:lnTo>
                    <a:pt x="605" y="197"/>
                  </a:lnTo>
                  <a:lnTo>
                    <a:pt x="605" y="197"/>
                  </a:lnTo>
                  <a:lnTo>
                    <a:pt x="593" y="195"/>
                  </a:lnTo>
                  <a:lnTo>
                    <a:pt x="581" y="197"/>
                  </a:lnTo>
                  <a:lnTo>
                    <a:pt x="571" y="203"/>
                  </a:lnTo>
                  <a:lnTo>
                    <a:pt x="561" y="211"/>
                  </a:lnTo>
                  <a:lnTo>
                    <a:pt x="561" y="211"/>
                  </a:lnTo>
                  <a:lnTo>
                    <a:pt x="547" y="227"/>
                  </a:lnTo>
                  <a:lnTo>
                    <a:pt x="539" y="233"/>
                  </a:lnTo>
                  <a:lnTo>
                    <a:pt x="529" y="239"/>
                  </a:lnTo>
                  <a:lnTo>
                    <a:pt x="529" y="239"/>
                  </a:lnTo>
                  <a:lnTo>
                    <a:pt x="511" y="249"/>
                  </a:lnTo>
                  <a:lnTo>
                    <a:pt x="499" y="253"/>
                  </a:lnTo>
                  <a:lnTo>
                    <a:pt x="489" y="253"/>
                  </a:lnTo>
                  <a:lnTo>
                    <a:pt x="489" y="253"/>
                  </a:lnTo>
                  <a:lnTo>
                    <a:pt x="465" y="255"/>
                  </a:lnTo>
                  <a:lnTo>
                    <a:pt x="441" y="251"/>
                  </a:lnTo>
                  <a:lnTo>
                    <a:pt x="417" y="243"/>
                  </a:lnTo>
                  <a:lnTo>
                    <a:pt x="397" y="231"/>
                  </a:lnTo>
                  <a:lnTo>
                    <a:pt x="397" y="231"/>
                  </a:lnTo>
                  <a:lnTo>
                    <a:pt x="389" y="225"/>
                  </a:lnTo>
                  <a:lnTo>
                    <a:pt x="383" y="217"/>
                  </a:lnTo>
                  <a:lnTo>
                    <a:pt x="373" y="201"/>
                  </a:lnTo>
                  <a:lnTo>
                    <a:pt x="365" y="183"/>
                  </a:lnTo>
                  <a:lnTo>
                    <a:pt x="357" y="165"/>
                  </a:lnTo>
                  <a:lnTo>
                    <a:pt x="357" y="165"/>
                  </a:lnTo>
                  <a:lnTo>
                    <a:pt x="349" y="154"/>
                  </a:lnTo>
                  <a:lnTo>
                    <a:pt x="341" y="144"/>
                  </a:lnTo>
                  <a:lnTo>
                    <a:pt x="331" y="138"/>
                  </a:lnTo>
                  <a:lnTo>
                    <a:pt x="322" y="132"/>
                  </a:lnTo>
                  <a:lnTo>
                    <a:pt x="312" y="126"/>
                  </a:lnTo>
                  <a:lnTo>
                    <a:pt x="300" y="124"/>
                  </a:lnTo>
                  <a:lnTo>
                    <a:pt x="276" y="120"/>
                  </a:lnTo>
                  <a:lnTo>
                    <a:pt x="276" y="120"/>
                  </a:lnTo>
                  <a:lnTo>
                    <a:pt x="252" y="118"/>
                  </a:lnTo>
                  <a:lnTo>
                    <a:pt x="230" y="118"/>
                  </a:lnTo>
                  <a:lnTo>
                    <a:pt x="208" y="124"/>
                  </a:lnTo>
                  <a:lnTo>
                    <a:pt x="186" y="130"/>
                  </a:lnTo>
                  <a:lnTo>
                    <a:pt x="186" y="130"/>
                  </a:lnTo>
                  <a:lnTo>
                    <a:pt x="166" y="142"/>
                  </a:lnTo>
                  <a:lnTo>
                    <a:pt x="148" y="156"/>
                  </a:lnTo>
                  <a:lnTo>
                    <a:pt x="148" y="156"/>
                  </a:lnTo>
                  <a:lnTo>
                    <a:pt x="142" y="163"/>
                  </a:lnTo>
                  <a:lnTo>
                    <a:pt x="142" y="169"/>
                  </a:lnTo>
                  <a:lnTo>
                    <a:pt x="142" y="177"/>
                  </a:lnTo>
                  <a:lnTo>
                    <a:pt x="146" y="183"/>
                  </a:lnTo>
                  <a:lnTo>
                    <a:pt x="146" y="183"/>
                  </a:lnTo>
                  <a:lnTo>
                    <a:pt x="152" y="187"/>
                  </a:lnTo>
                  <a:lnTo>
                    <a:pt x="158" y="191"/>
                  </a:lnTo>
                  <a:lnTo>
                    <a:pt x="164" y="191"/>
                  </a:lnTo>
                  <a:lnTo>
                    <a:pt x="172" y="187"/>
                  </a:lnTo>
                  <a:lnTo>
                    <a:pt x="172" y="187"/>
                  </a:lnTo>
                  <a:lnTo>
                    <a:pt x="194" y="175"/>
                  </a:lnTo>
                  <a:lnTo>
                    <a:pt x="214" y="158"/>
                  </a:lnTo>
                  <a:lnTo>
                    <a:pt x="232" y="142"/>
                  </a:lnTo>
                  <a:lnTo>
                    <a:pt x="250" y="124"/>
                  </a:lnTo>
                  <a:lnTo>
                    <a:pt x="250" y="124"/>
                  </a:lnTo>
                  <a:lnTo>
                    <a:pt x="268" y="108"/>
                  </a:lnTo>
                  <a:lnTo>
                    <a:pt x="286" y="94"/>
                  </a:lnTo>
                  <a:lnTo>
                    <a:pt x="306" y="82"/>
                  </a:lnTo>
                  <a:lnTo>
                    <a:pt x="316" y="78"/>
                  </a:lnTo>
                  <a:lnTo>
                    <a:pt x="327" y="76"/>
                  </a:lnTo>
                  <a:lnTo>
                    <a:pt x="327" y="76"/>
                  </a:lnTo>
                  <a:lnTo>
                    <a:pt x="306" y="46"/>
                  </a:lnTo>
                  <a:lnTo>
                    <a:pt x="306" y="46"/>
                  </a:lnTo>
                  <a:lnTo>
                    <a:pt x="300" y="54"/>
                  </a:lnTo>
                  <a:lnTo>
                    <a:pt x="292" y="62"/>
                  </a:lnTo>
                  <a:lnTo>
                    <a:pt x="276" y="78"/>
                  </a:lnTo>
                  <a:lnTo>
                    <a:pt x="276" y="78"/>
                  </a:lnTo>
                  <a:lnTo>
                    <a:pt x="268" y="90"/>
                  </a:lnTo>
                  <a:lnTo>
                    <a:pt x="264" y="102"/>
                  </a:lnTo>
                  <a:lnTo>
                    <a:pt x="262" y="114"/>
                  </a:lnTo>
                  <a:lnTo>
                    <a:pt x="262" y="128"/>
                  </a:lnTo>
                  <a:lnTo>
                    <a:pt x="262" y="128"/>
                  </a:lnTo>
                  <a:lnTo>
                    <a:pt x="264" y="132"/>
                  </a:lnTo>
                  <a:lnTo>
                    <a:pt x="266" y="136"/>
                  </a:lnTo>
                  <a:lnTo>
                    <a:pt x="274" y="142"/>
                  </a:lnTo>
                  <a:lnTo>
                    <a:pt x="284" y="142"/>
                  </a:lnTo>
                  <a:lnTo>
                    <a:pt x="292" y="140"/>
                  </a:lnTo>
                  <a:lnTo>
                    <a:pt x="292" y="140"/>
                  </a:lnTo>
                  <a:lnTo>
                    <a:pt x="333" y="118"/>
                  </a:lnTo>
                  <a:lnTo>
                    <a:pt x="373" y="94"/>
                  </a:lnTo>
                  <a:lnTo>
                    <a:pt x="373" y="94"/>
                  </a:lnTo>
                  <a:lnTo>
                    <a:pt x="379" y="88"/>
                  </a:lnTo>
                  <a:lnTo>
                    <a:pt x="383" y="80"/>
                  </a:lnTo>
                  <a:lnTo>
                    <a:pt x="381" y="70"/>
                  </a:lnTo>
                  <a:lnTo>
                    <a:pt x="381" y="66"/>
                  </a:lnTo>
                  <a:lnTo>
                    <a:pt x="377" y="62"/>
                  </a:lnTo>
                  <a:lnTo>
                    <a:pt x="377" y="62"/>
                  </a:lnTo>
                  <a:lnTo>
                    <a:pt x="371" y="58"/>
                  </a:lnTo>
                  <a:lnTo>
                    <a:pt x="365" y="54"/>
                  </a:lnTo>
                  <a:lnTo>
                    <a:pt x="357" y="52"/>
                  </a:lnTo>
                  <a:lnTo>
                    <a:pt x="349" y="52"/>
                  </a:lnTo>
                  <a:lnTo>
                    <a:pt x="349" y="52"/>
                  </a:lnTo>
                  <a:lnTo>
                    <a:pt x="343" y="52"/>
                  </a:lnTo>
                  <a:lnTo>
                    <a:pt x="337" y="56"/>
                  </a:lnTo>
                  <a:lnTo>
                    <a:pt x="333" y="60"/>
                  </a:lnTo>
                  <a:lnTo>
                    <a:pt x="331" y="66"/>
                  </a:lnTo>
                  <a:lnTo>
                    <a:pt x="329" y="72"/>
                  </a:lnTo>
                  <a:lnTo>
                    <a:pt x="331" y="78"/>
                  </a:lnTo>
                  <a:lnTo>
                    <a:pt x="335" y="84"/>
                  </a:lnTo>
                  <a:lnTo>
                    <a:pt x="339" y="90"/>
                  </a:lnTo>
                  <a:lnTo>
                    <a:pt x="339" y="90"/>
                  </a:lnTo>
                  <a:lnTo>
                    <a:pt x="363" y="108"/>
                  </a:lnTo>
                  <a:lnTo>
                    <a:pt x="385" y="128"/>
                  </a:lnTo>
                  <a:lnTo>
                    <a:pt x="429" y="171"/>
                  </a:lnTo>
                  <a:lnTo>
                    <a:pt x="429" y="171"/>
                  </a:lnTo>
                  <a:lnTo>
                    <a:pt x="453" y="191"/>
                  </a:lnTo>
                  <a:lnTo>
                    <a:pt x="475" y="209"/>
                  </a:lnTo>
                  <a:lnTo>
                    <a:pt x="475" y="209"/>
                  </a:lnTo>
                  <a:lnTo>
                    <a:pt x="487" y="217"/>
                  </a:lnTo>
                  <a:lnTo>
                    <a:pt x="499" y="225"/>
                  </a:lnTo>
                  <a:lnTo>
                    <a:pt x="499" y="225"/>
                  </a:lnTo>
                  <a:lnTo>
                    <a:pt x="513" y="231"/>
                  </a:lnTo>
                  <a:lnTo>
                    <a:pt x="513" y="231"/>
                  </a:lnTo>
                  <a:lnTo>
                    <a:pt x="521" y="233"/>
                  </a:lnTo>
                  <a:lnTo>
                    <a:pt x="521" y="233"/>
                  </a:lnTo>
                  <a:lnTo>
                    <a:pt x="523" y="235"/>
                  </a:lnTo>
                  <a:lnTo>
                    <a:pt x="523" y="235"/>
                  </a:lnTo>
                  <a:lnTo>
                    <a:pt x="525" y="235"/>
                  </a:lnTo>
                  <a:lnTo>
                    <a:pt x="525" y="235"/>
                  </a:lnTo>
                  <a:lnTo>
                    <a:pt x="519" y="229"/>
                  </a:lnTo>
                  <a:lnTo>
                    <a:pt x="519" y="229"/>
                  </a:lnTo>
                  <a:lnTo>
                    <a:pt x="519" y="219"/>
                  </a:lnTo>
                  <a:lnTo>
                    <a:pt x="519" y="219"/>
                  </a:lnTo>
                  <a:lnTo>
                    <a:pt x="519" y="221"/>
                  </a:lnTo>
                  <a:lnTo>
                    <a:pt x="519" y="219"/>
                  </a:lnTo>
                  <a:lnTo>
                    <a:pt x="519" y="219"/>
                  </a:lnTo>
                  <a:lnTo>
                    <a:pt x="517" y="221"/>
                  </a:lnTo>
                  <a:lnTo>
                    <a:pt x="517" y="221"/>
                  </a:lnTo>
                  <a:lnTo>
                    <a:pt x="509" y="223"/>
                  </a:lnTo>
                  <a:lnTo>
                    <a:pt x="509" y="223"/>
                  </a:lnTo>
                  <a:lnTo>
                    <a:pt x="485" y="231"/>
                  </a:lnTo>
                  <a:lnTo>
                    <a:pt x="485" y="231"/>
                  </a:lnTo>
                  <a:lnTo>
                    <a:pt x="461" y="233"/>
                  </a:lnTo>
                  <a:lnTo>
                    <a:pt x="435" y="233"/>
                  </a:lnTo>
                  <a:lnTo>
                    <a:pt x="435" y="233"/>
                  </a:lnTo>
                  <a:lnTo>
                    <a:pt x="427" y="235"/>
                  </a:lnTo>
                  <a:lnTo>
                    <a:pt x="421" y="239"/>
                  </a:lnTo>
                  <a:lnTo>
                    <a:pt x="417" y="245"/>
                  </a:lnTo>
                  <a:lnTo>
                    <a:pt x="417" y="253"/>
                  </a:lnTo>
                  <a:lnTo>
                    <a:pt x="417" y="261"/>
                  </a:lnTo>
                  <a:lnTo>
                    <a:pt x="421" y="267"/>
                  </a:lnTo>
                  <a:lnTo>
                    <a:pt x="427" y="271"/>
                  </a:lnTo>
                  <a:lnTo>
                    <a:pt x="435" y="273"/>
                  </a:lnTo>
                  <a:lnTo>
                    <a:pt x="435" y="273"/>
                  </a:lnTo>
                  <a:lnTo>
                    <a:pt x="463" y="273"/>
                  </a:lnTo>
                  <a:lnTo>
                    <a:pt x="491" y="269"/>
                  </a:lnTo>
                  <a:lnTo>
                    <a:pt x="491" y="269"/>
                  </a:lnTo>
                  <a:lnTo>
                    <a:pt x="515" y="263"/>
                  </a:lnTo>
                  <a:lnTo>
                    <a:pt x="527" y="259"/>
                  </a:lnTo>
                  <a:lnTo>
                    <a:pt x="539" y="253"/>
                  </a:lnTo>
                  <a:lnTo>
                    <a:pt x="539" y="253"/>
                  </a:lnTo>
                  <a:lnTo>
                    <a:pt x="549" y="245"/>
                  </a:lnTo>
                  <a:lnTo>
                    <a:pt x="555" y="235"/>
                  </a:lnTo>
                  <a:lnTo>
                    <a:pt x="557" y="229"/>
                  </a:lnTo>
                  <a:lnTo>
                    <a:pt x="557" y="223"/>
                  </a:lnTo>
                  <a:lnTo>
                    <a:pt x="557" y="215"/>
                  </a:lnTo>
                  <a:lnTo>
                    <a:pt x="553" y="209"/>
                  </a:lnTo>
                  <a:lnTo>
                    <a:pt x="553" y="209"/>
                  </a:lnTo>
                  <a:lnTo>
                    <a:pt x="551" y="205"/>
                  </a:lnTo>
                  <a:lnTo>
                    <a:pt x="545" y="201"/>
                  </a:lnTo>
                  <a:lnTo>
                    <a:pt x="535" y="195"/>
                  </a:lnTo>
                  <a:lnTo>
                    <a:pt x="523" y="191"/>
                  </a:lnTo>
                  <a:lnTo>
                    <a:pt x="513" y="185"/>
                  </a:lnTo>
                  <a:lnTo>
                    <a:pt x="513" y="185"/>
                  </a:lnTo>
                  <a:lnTo>
                    <a:pt x="493" y="173"/>
                  </a:lnTo>
                  <a:lnTo>
                    <a:pt x="473" y="156"/>
                  </a:lnTo>
                  <a:lnTo>
                    <a:pt x="439" y="122"/>
                  </a:lnTo>
                  <a:lnTo>
                    <a:pt x="439" y="122"/>
                  </a:lnTo>
                  <a:lnTo>
                    <a:pt x="401" y="88"/>
                  </a:lnTo>
                  <a:lnTo>
                    <a:pt x="381" y="70"/>
                  </a:lnTo>
                  <a:lnTo>
                    <a:pt x="359" y="54"/>
                  </a:lnTo>
                  <a:lnTo>
                    <a:pt x="359" y="54"/>
                  </a:lnTo>
                  <a:lnTo>
                    <a:pt x="349" y="92"/>
                  </a:lnTo>
                  <a:lnTo>
                    <a:pt x="349" y="92"/>
                  </a:lnTo>
                  <a:lnTo>
                    <a:pt x="349" y="92"/>
                  </a:lnTo>
                  <a:lnTo>
                    <a:pt x="349" y="92"/>
                  </a:lnTo>
                  <a:lnTo>
                    <a:pt x="349" y="92"/>
                  </a:lnTo>
                  <a:lnTo>
                    <a:pt x="353" y="60"/>
                  </a:lnTo>
                  <a:lnTo>
                    <a:pt x="353" y="60"/>
                  </a:lnTo>
                  <a:lnTo>
                    <a:pt x="314" y="84"/>
                  </a:lnTo>
                  <a:lnTo>
                    <a:pt x="272" y="106"/>
                  </a:lnTo>
                  <a:lnTo>
                    <a:pt x="272" y="106"/>
                  </a:lnTo>
                  <a:lnTo>
                    <a:pt x="302" y="118"/>
                  </a:lnTo>
                  <a:lnTo>
                    <a:pt x="302" y="118"/>
                  </a:lnTo>
                  <a:lnTo>
                    <a:pt x="302" y="112"/>
                  </a:lnTo>
                  <a:lnTo>
                    <a:pt x="306" y="106"/>
                  </a:lnTo>
                  <a:lnTo>
                    <a:pt x="316" y="96"/>
                  </a:lnTo>
                  <a:lnTo>
                    <a:pt x="316" y="96"/>
                  </a:lnTo>
                  <a:lnTo>
                    <a:pt x="329" y="82"/>
                  </a:lnTo>
                  <a:lnTo>
                    <a:pt x="335" y="74"/>
                  </a:lnTo>
                  <a:lnTo>
                    <a:pt x="339" y="66"/>
                  </a:lnTo>
                  <a:lnTo>
                    <a:pt x="339" y="66"/>
                  </a:lnTo>
                  <a:lnTo>
                    <a:pt x="341" y="60"/>
                  </a:lnTo>
                  <a:lnTo>
                    <a:pt x="341" y="54"/>
                  </a:lnTo>
                  <a:lnTo>
                    <a:pt x="341" y="48"/>
                  </a:lnTo>
                  <a:lnTo>
                    <a:pt x="337" y="44"/>
                  </a:lnTo>
                  <a:lnTo>
                    <a:pt x="333" y="40"/>
                  </a:lnTo>
                  <a:lnTo>
                    <a:pt x="329" y="38"/>
                  </a:lnTo>
                  <a:lnTo>
                    <a:pt x="324" y="36"/>
                  </a:lnTo>
                  <a:lnTo>
                    <a:pt x="318" y="36"/>
                  </a:lnTo>
                  <a:lnTo>
                    <a:pt x="318" y="36"/>
                  </a:lnTo>
                  <a:lnTo>
                    <a:pt x="306" y="40"/>
                  </a:lnTo>
                  <a:lnTo>
                    <a:pt x="292" y="44"/>
                  </a:lnTo>
                  <a:lnTo>
                    <a:pt x="270" y="56"/>
                  </a:lnTo>
                  <a:lnTo>
                    <a:pt x="248" y="72"/>
                  </a:lnTo>
                  <a:lnTo>
                    <a:pt x="230" y="88"/>
                  </a:lnTo>
                  <a:lnTo>
                    <a:pt x="230" y="88"/>
                  </a:lnTo>
                  <a:lnTo>
                    <a:pt x="192" y="124"/>
                  </a:lnTo>
                  <a:lnTo>
                    <a:pt x="174" y="140"/>
                  </a:lnTo>
                  <a:lnTo>
                    <a:pt x="152" y="152"/>
                  </a:lnTo>
                  <a:lnTo>
                    <a:pt x="152" y="152"/>
                  </a:lnTo>
                  <a:lnTo>
                    <a:pt x="176" y="185"/>
                  </a:lnTo>
                  <a:lnTo>
                    <a:pt x="176" y="185"/>
                  </a:lnTo>
                  <a:lnTo>
                    <a:pt x="184" y="177"/>
                  </a:lnTo>
                  <a:lnTo>
                    <a:pt x="196" y="171"/>
                  </a:lnTo>
                  <a:lnTo>
                    <a:pt x="206" y="167"/>
                  </a:lnTo>
                  <a:lnTo>
                    <a:pt x="218" y="163"/>
                  </a:lnTo>
                  <a:lnTo>
                    <a:pt x="240" y="158"/>
                  </a:lnTo>
                  <a:lnTo>
                    <a:pt x="264" y="158"/>
                  </a:lnTo>
                  <a:lnTo>
                    <a:pt x="264" y="158"/>
                  </a:lnTo>
                  <a:lnTo>
                    <a:pt x="288" y="160"/>
                  </a:lnTo>
                  <a:lnTo>
                    <a:pt x="300" y="165"/>
                  </a:lnTo>
                  <a:lnTo>
                    <a:pt x="312" y="171"/>
                  </a:lnTo>
                  <a:lnTo>
                    <a:pt x="312" y="171"/>
                  </a:lnTo>
                  <a:lnTo>
                    <a:pt x="318" y="177"/>
                  </a:lnTo>
                  <a:lnTo>
                    <a:pt x="324" y="185"/>
                  </a:lnTo>
                  <a:lnTo>
                    <a:pt x="331" y="205"/>
                  </a:lnTo>
                  <a:lnTo>
                    <a:pt x="331" y="205"/>
                  </a:lnTo>
                  <a:lnTo>
                    <a:pt x="341" y="227"/>
                  </a:lnTo>
                  <a:lnTo>
                    <a:pt x="347" y="239"/>
                  </a:lnTo>
                  <a:lnTo>
                    <a:pt x="355" y="249"/>
                  </a:lnTo>
                  <a:lnTo>
                    <a:pt x="355" y="249"/>
                  </a:lnTo>
                  <a:lnTo>
                    <a:pt x="365" y="259"/>
                  </a:lnTo>
                  <a:lnTo>
                    <a:pt x="377" y="267"/>
                  </a:lnTo>
                  <a:lnTo>
                    <a:pt x="391" y="273"/>
                  </a:lnTo>
                  <a:lnTo>
                    <a:pt x="403" y="279"/>
                  </a:lnTo>
                  <a:lnTo>
                    <a:pt x="403" y="279"/>
                  </a:lnTo>
                  <a:lnTo>
                    <a:pt x="433" y="289"/>
                  </a:lnTo>
                  <a:lnTo>
                    <a:pt x="449" y="293"/>
                  </a:lnTo>
                  <a:lnTo>
                    <a:pt x="463" y="295"/>
                  </a:lnTo>
                  <a:lnTo>
                    <a:pt x="479" y="295"/>
                  </a:lnTo>
                  <a:lnTo>
                    <a:pt x="493" y="293"/>
                  </a:lnTo>
                  <a:lnTo>
                    <a:pt x="509" y="291"/>
                  </a:lnTo>
                  <a:lnTo>
                    <a:pt x="523" y="287"/>
                  </a:lnTo>
                  <a:lnTo>
                    <a:pt x="523" y="287"/>
                  </a:lnTo>
                  <a:lnTo>
                    <a:pt x="537" y="281"/>
                  </a:lnTo>
                  <a:lnTo>
                    <a:pt x="549" y="275"/>
                  </a:lnTo>
                  <a:lnTo>
                    <a:pt x="561" y="267"/>
                  </a:lnTo>
                  <a:lnTo>
                    <a:pt x="571" y="259"/>
                  </a:lnTo>
                  <a:lnTo>
                    <a:pt x="571" y="259"/>
                  </a:lnTo>
                  <a:lnTo>
                    <a:pt x="589" y="241"/>
                  </a:lnTo>
                  <a:lnTo>
                    <a:pt x="589" y="241"/>
                  </a:lnTo>
                  <a:lnTo>
                    <a:pt x="595" y="235"/>
                  </a:lnTo>
                  <a:lnTo>
                    <a:pt x="595" y="235"/>
                  </a:lnTo>
                  <a:lnTo>
                    <a:pt x="591" y="233"/>
                  </a:lnTo>
                  <a:lnTo>
                    <a:pt x="591" y="233"/>
                  </a:lnTo>
                  <a:lnTo>
                    <a:pt x="591" y="225"/>
                  </a:lnTo>
                  <a:lnTo>
                    <a:pt x="591" y="225"/>
                  </a:lnTo>
                  <a:lnTo>
                    <a:pt x="589" y="225"/>
                  </a:lnTo>
                  <a:lnTo>
                    <a:pt x="583" y="231"/>
                  </a:lnTo>
                  <a:lnTo>
                    <a:pt x="583" y="231"/>
                  </a:lnTo>
                  <a:lnTo>
                    <a:pt x="573" y="243"/>
                  </a:lnTo>
                  <a:lnTo>
                    <a:pt x="573" y="243"/>
                  </a:lnTo>
                  <a:lnTo>
                    <a:pt x="553" y="269"/>
                  </a:lnTo>
                  <a:lnTo>
                    <a:pt x="553" y="269"/>
                  </a:lnTo>
                  <a:lnTo>
                    <a:pt x="545" y="275"/>
                  </a:lnTo>
                  <a:lnTo>
                    <a:pt x="537" y="275"/>
                  </a:lnTo>
                  <a:lnTo>
                    <a:pt x="537" y="275"/>
                  </a:lnTo>
                  <a:lnTo>
                    <a:pt x="507" y="277"/>
                  </a:lnTo>
                  <a:lnTo>
                    <a:pt x="507" y="277"/>
                  </a:lnTo>
                  <a:lnTo>
                    <a:pt x="481" y="275"/>
                  </a:lnTo>
                  <a:lnTo>
                    <a:pt x="457" y="271"/>
                  </a:lnTo>
                  <a:lnTo>
                    <a:pt x="431" y="265"/>
                  </a:lnTo>
                  <a:lnTo>
                    <a:pt x="407" y="255"/>
                  </a:lnTo>
                  <a:lnTo>
                    <a:pt x="407" y="255"/>
                  </a:lnTo>
                  <a:lnTo>
                    <a:pt x="385" y="243"/>
                  </a:lnTo>
                  <a:lnTo>
                    <a:pt x="363" y="227"/>
                  </a:lnTo>
                  <a:lnTo>
                    <a:pt x="363" y="227"/>
                  </a:lnTo>
                  <a:lnTo>
                    <a:pt x="357" y="219"/>
                  </a:lnTo>
                  <a:lnTo>
                    <a:pt x="353" y="215"/>
                  </a:lnTo>
                  <a:lnTo>
                    <a:pt x="351" y="209"/>
                  </a:lnTo>
                  <a:lnTo>
                    <a:pt x="351" y="209"/>
                  </a:lnTo>
                  <a:lnTo>
                    <a:pt x="347" y="195"/>
                  </a:lnTo>
                  <a:lnTo>
                    <a:pt x="343" y="181"/>
                  </a:lnTo>
                  <a:lnTo>
                    <a:pt x="343" y="181"/>
                  </a:lnTo>
                  <a:lnTo>
                    <a:pt x="339" y="173"/>
                  </a:lnTo>
                  <a:lnTo>
                    <a:pt x="333" y="165"/>
                  </a:lnTo>
                  <a:lnTo>
                    <a:pt x="322" y="154"/>
                  </a:lnTo>
                  <a:lnTo>
                    <a:pt x="308" y="148"/>
                  </a:lnTo>
                  <a:lnTo>
                    <a:pt x="292" y="144"/>
                  </a:lnTo>
                  <a:lnTo>
                    <a:pt x="274" y="142"/>
                  </a:lnTo>
                  <a:lnTo>
                    <a:pt x="258" y="144"/>
                  </a:lnTo>
                  <a:lnTo>
                    <a:pt x="240" y="146"/>
                  </a:lnTo>
                  <a:lnTo>
                    <a:pt x="224" y="150"/>
                  </a:lnTo>
                  <a:lnTo>
                    <a:pt x="224" y="150"/>
                  </a:lnTo>
                  <a:lnTo>
                    <a:pt x="192" y="163"/>
                  </a:lnTo>
                  <a:lnTo>
                    <a:pt x="160" y="177"/>
                  </a:lnTo>
                  <a:lnTo>
                    <a:pt x="160" y="177"/>
                  </a:lnTo>
                  <a:lnTo>
                    <a:pt x="146" y="185"/>
                  </a:lnTo>
                  <a:lnTo>
                    <a:pt x="132" y="193"/>
                  </a:lnTo>
                  <a:lnTo>
                    <a:pt x="132" y="193"/>
                  </a:lnTo>
                  <a:lnTo>
                    <a:pt x="126" y="195"/>
                  </a:lnTo>
                  <a:lnTo>
                    <a:pt x="120" y="197"/>
                  </a:lnTo>
                  <a:lnTo>
                    <a:pt x="120" y="197"/>
                  </a:lnTo>
                  <a:lnTo>
                    <a:pt x="116" y="197"/>
                  </a:lnTo>
                  <a:lnTo>
                    <a:pt x="116" y="197"/>
                  </a:lnTo>
                  <a:lnTo>
                    <a:pt x="112" y="195"/>
                  </a:lnTo>
                  <a:lnTo>
                    <a:pt x="112" y="195"/>
                  </a:lnTo>
                  <a:lnTo>
                    <a:pt x="116" y="199"/>
                  </a:lnTo>
                  <a:lnTo>
                    <a:pt x="118" y="203"/>
                  </a:lnTo>
                  <a:lnTo>
                    <a:pt x="118" y="203"/>
                  </a:lnTo>
                  <a:lnTo>
                    <a:pt x="114" y="213"/>
                  </a:lnTo>
                  <a:lnTo>
                    <a:pt x="114" y="213"/>
                  </a:lnTo>
                  <a:lnTo>
                    <a:pt x="112" y="213"/>
                  </a:lnTo>
                  <a:lnTo>
                    <a:pt x="116" y="211"/>
                  </a:lnTo>
                  <a:lnTo>
                    <a:pt x="116" y="211"/>
                  </a:lnTo>
                  <a:lnTo>
                    <a:pt x="124" y="205"/>
                  </a:lnTo>
                  <a:lnTo>
                    <a:pt x="124" y="205"/>
                  </a:lnTo>
                  <a:lnTo>
                    <a:pt x="138" y="195"/>
                  </a:lnTo>
                  <a:lnTo>
                    <a:pt x="138" y="195"/>
                  </a:lnTo>
                  <a:lnTo>
                    <a:pt x="168" y="175"/>
                  </a:lnTo>
                  <a:lnTo>
                    <a:pt x="168" y="175"/>
                  </a:lnTo>
                  <a:lnTo>
                    <a:pt x="196" y="152"/>
                  </a:lnTo>
                  <a:lnTo>
                    <a:pt x="210" y="140"/>
                  </a:lnTo>
                  <a:lnTo>
                    <a:pt x="224" y="128"/>
                  </a:lnTo>
                  <a:lnTo>
                    <a:pt x="224" y="128"/>
                  </a:lnTo>
                  <a:lnTo>
                    <a:pt x="232" y="116"/>
                  </a:lnTo>
                  <a:lnTo>
                    <a:pt x="240" y="102"/>
                  </a:lnTo>
                  <a:lnTo>
                    <a:pt x="240" y="102"/>
                  </a:lnTo>
                  <a:lnTo>
                    <a:pt x="250" y="90"/>
                  </a:lnTo>
                  <a:lnTo>
                    <a:pt x="260" y="78"/>
                  </a:lnTo>
                  <a:lnTo>
                    <a:pt x="260" y="78"/>
                  </a:lnTo>
                  <a:lnTo>
                    <a:pt x="286" y="56"/>
                  </a:lnTo>
                  <a:lnTo>
                    <a:pt x="286" y="56"/>
                  </a:lnTo>
                  <a:lnTo>
                    <a:pt x="300" y="46"/>
                  </a:lnTo>
                  <a:lnTo>
                    <a:pt x="300" y="46"/>
                  </a:lnTo>
                  <a:lnTo>
                    <a:pt x="306" y="40"/>
                  </a:lnTo>
                  <a:lnTo>
                    <a:pt x="306" y="40"/>
                  </a:lnTo>
                  <a:lnTo>
                    <a:pt x="306" y="40"/>
                  </a:lnTo>
                  <a:lnTo>
                    <a:pt x="308" y="40"/>
                  </a:lnTo>
                  <a:lnTo>
                    <a:pt x="308" y="40"/>
                  </a:lnTo>
                  <a:lnTo>
                    <a:pt x="314" y="42"/>
                  </a:lnTo>
                  <a:lnTo>
                    <a:pt x="320" y="44"/>
                  </a:lnTo>
                  <a:lnTo>
                    <a:pt x="320" y="44"/>
                  </a:lnTo>
                  <a:lnTo>
                    <a:pt x="335" y="54"/>
                  </a:lnTo>
                  <a:lnTo>
                    <a:pt x="335" y="54"/>
                  </a:lnTo>
                  <a:lnTo>
                    <a:pt x="363" y="74"/>
                  </a:lnTo>
                  <a:lnTo>
                    <a:pt x="363" y="74"/>
                  </a:lnTo>
                  <a:lnTo>
                    <a:pt x="391" y="94"/>
                  </a:lnTo>
                  <a:lnTo>
                    <a:pt x="421" y="116"/>
                  </a:lnTo>
                  <a:lnTo>
                    <a:pt x="421" y="116"/>
                  </a:lnTo>
                  <a:lnTo>
                    <a:pt x="433" y="126"/>
                  </a:lnTo>
                  <a:lnTo>
                    <a:pt x="445" y="138"/>
                  </a:lnTo>
                  <a:lnTo>
                    <a:pt x="465" y="163"/>
                  </a:lnTo>
                  <a:lnTo>
                    <a:pt x="465" y="163"/>
                  </a:lnTo>
                  <a:lnTo>
                    <a:pt x="477" y="175"/>
                  </a:lnTo>
                  <a:lnTo>
                    <a:pt x="489" y="183"/>
                  </a:lnTo>
                  <a:lnTo>
                    <a:pt x="501" y="193"/>
                  </a:lnTo>
                  <a:lnTo>
                    <a:pt x="515" y="199"/>
                  </a:lnTo>
                  <a:lnTo>
                    <a:pt x="515" y="199"/>
                  </a:lnTo>
                  <a:lnTo>
                    <a:pt x="531" y="205"/>
                  </a:lnTo>
                  <a:lnTo>
                    <a:pt x="547" y="211"/>
                  </a:lnTo>
                  <a:lnTo>
                    <a:pt x="565" y="215"/>
                  </a:lnTo>
                  <a:lnTo>
                    <a:pt x="581" y="217"/>
                  </a:lnTo>
                  <a:lnTo>
                    <a:pt x="581" y="217"/>
                  </a:lnTo>
                  <a:lnTo>
                    <a:pt x="599" y="217"/>
                  </a:lnTo>
                  <a:lnTo>
                    <a:pt x="615" y="215"/>
                  </a:lnTo>
                  <a:lnTo>
                    <a:pt x="615" y="215"/>
                  </a:lnTo>
                  <a:lnTo>
                    <a:pt x="631" y="213"/>
                  </a:lnTo>
                  <a:lnTo>
                    <a:pt x="641" y="213"/>
                  </a:lnTo>
                  <a:lnTo>
                    <a:pt x="647" y="215"/>
                  </a:lnTo>
                  <a:lnTo>
                    <a:pt x="647" y="215"/>
                  </a:lnTo>
                  <a:lnTo>
                    <a:pt x="639" y="193"/>
                  </a:lnTo>
                  <a:lnTo>
                    <a:pt x="639" y="193"/>
                  </a:lnTo>
                  <a:lnTo>
                    <a:pt x="629" y="211"/>
                  </a:lnTo>
                  <a:lnTo>
                    <a:pt x="617" y="225"/>
                  </a:lnTo>
                  <a:lnTo>
                    <a:pt x="617" y="225"/>
                  </a:lnTo>
                  <a:lnTo>
                    <a:pt x="601" y="241"/>
                  </a:lnTo>
                  <a:lnTo>
                    <a:pt x="593" y="249"/>
                  </a:lnTo>
                  <a:lnTo>
                    <a:pt x="587" y="257"/>
                  </a:lnTo>
                  <a:lnTo>
                    <a:pt x="587" y="257"/>
                  </a:lnTo>
                  <a:lnTo>
                    <a:pt x="583" y="273"/>
                  </a:lnTo>
                  <a:lnTo>
                    <a:pt x="579" y="281"/>
                  </a:lnTo>
                  <a:lnTo>
                    <a:pt x="571" y="285"/>
                  </a:lnTo>
                  <a:lnTo>
                    <a:pt x="571" y="285"/>
                  </a:lnTo>
                  <a:lnTo>
                    <a:pt x="565" y="287"/>
                  </a:lnTo>
                  <a:lnTo>
                    <a:pt x="557" y="289"/>
                  </a:lnTo>
                  <a:lnTo>
                    <a:pt x="541" y="291"/>
                  </a:lnTo>
                  <a:lnTo>
                    <a:pt x="541" y="291"/>
                  </a:lnTo>
                  <a:lnTo>
                    <a:pt x="489" y="291"/>
                  </a:lnTo>
                  <a:lnTo>
                    <a:pt x="463" y="291"/>
                  </a:lnTo>
                  <a:lnTo>
                    <a:pt x="439" y="287"/>
                  </a:lnTo>
                  <a:lnTo>
                    <a:pt x="439" y="287"/>
                  </a:lnTo>
                  <a:lnTo>
                    <a:pt x="417" y="283"/>
                  </a:lnTo>
                  <a:lnTo>
                    <a:pt x="395" y="275"/>
                  </a:lnTo>
                  <a:lnTo>
                    <a:pt x="377" y="265"/>
                  </a:lnTo>
                  <a:lnTo>
                    <a:pt x="359" y="253"/>
                  </a:lnTo>
                  <a:lnTo>
                    <a:pt x="359" y="253"/>
                  </a:lnTo>
                  <a:lnTo>
                    <a:pt x="341" y="237"/>
                  </a:lnTo>
                  <a:lnTo>
                    <a:pt x="327" y="221"/>
                  </a:lnTo>
                  <a:lnTo>
                    <a:pt x="327" y="221"/>
                  </a:lnTo>
                  <a:lnTo>
                    <a:pt x="314" y="203"/>
                  </a:lnTo>
                  <a:lnTo>
                    <a:pt x="300" y="185"/>
                  </a:lnTo>
                  <a:lnTo>
                    <a:pt x="300" y="185"/>
                  </a:lnTo>
                  <a:lnTo>
                    <a:pt x="290" y="177"/>
                  </a:lnTo>
                  <a:lnTo>
                    <a:pt x="280" y="171"/>
                  </a:lnTo>
                  <a:lnTo>
                    <a:pt x="268" y="169"/>
                  </a:lnTo>
                  <a:lnTo>
                    <a:pt x="258" y="169"/>
                  </a:lnTo>
                  <a:lnTo>
                    <a:pt x="246" y="171"/>
                  </a:lnTo>
                  <a:lnTo>
                    <a:pt x="234" y="175"/>
                  </a:lnTo>
                  <a:lnTo>
                    <a:pt x="224" y="179"/>
                  </a:lnTo>
                  <a:lnTo>
                    <a:pt x="214" y="185"/>
                  </a:lnTo>
                  <a:lnTo>
                    <a:pt x="214" y="185"/>
                  </a:lnTo>
                  <a:lnTo>
                    <a:pt x="194" y="197"/>
                  </a:lnTo>
                  <a:lnTo>
                    <a:pt x="174" y="207"/>
                  </a:lnTo>
                  <a:lnTo>
                    <a:pt x="152" y="217"/>
                  </a:lnTo>
                  <a:lnTo>
                    <a:pt x="130" y="225"/>
                  </a:lnTo>
                  <a:lnTo>
                    <a:pt x="130" y="225"/>
                  </a:lnTo>
                  <a:lnTo>
                    <a:pt x="120" y="227"/>
                  </a:lnTo>
                  <a:lnTo>
                    <a:pt x="120" y="227"/>
                  </a:lnTo>
                  <a:lnTo>
                    <a:pt x="114" y="229"/>
                  </a:lnTo>
                  <a:lnTo>
                    <a:pt x="114" y="229"/>
                  </a:lnTo>
                  <a:lnTo>
                    <a:pt x="110" y="231"/>
                  </a:lnTo>
                  <a:lnTo>
                    <a:pt x="114" y="233"/>
                  </a:lnTo>
                  <a:lnTo>
                    <a:pt x="114" y="233"/>
                  </a:lnTo>
                  <a:lnTo>
                    <a:pt x="118" y="235"/>
                  </a:lnTo>
                  <a:lnTo>
                    <a:pt x="116" y="233"/>
                  </a:lnTo>
                  <a:lnTo>
                    <a:pt x="116" y="233"/>
                  </a:lnTo>
                  <a:lnTo>
                    <a:pt x="112" y="225"/>
                  </a:lnTo>
                  <a:lnTo>
                    <a:pt x="112" y="225"/>
                  </a:lnTo>
                  <a:lnTo>
                    <a:pt x="106" y="213"/>
                  </a:lnTo>
                  <a:lnTo>
                    <a:pt x="106" y="213"/>
                  </a:lnTo>
                  <a:lnTo>
                    <a:pt x="94" y="191"/>
                  </a:lnTo>
                  <a:lnTo>
                    <a:pt x="94" y="191"/>
                  </a:lnTo>
                  <a:lnTo>
                    <a:pt x="94" y="197"/>
                  </a:lnTo>
                  <a:lnTo>
                    <a:pt x="94" y="197"/>
                  </a:lnTo>
                  <a:lnTo>
                    <a:pt x="92" y="201"/>
                  </a:lnTo>
                  <a:lnTo>
                    <a:pt x="94" y="199"/>
                  </a:lnTo>
                  <a:lnTo>
                    <a:pt x="94" y="199"/>
                  </a:lnTo>
                  <a:lnTo>
                    <a:pt x="96" y="199"/>
                  </a:lnTo>
                  <a:lnTo>
                    <a:pt x="96" y="199"/>
                  </a:lnTo>
                  <a:lnTo>
                    <a:pt x="106" y="191"/>
                  </a:lnTo>
                  <a:lnTo>
                    <a:pt x="106" y="191"/>
                  </a:lnTo>
                  <a:lnTo>
                    <a:pt x="150" y="160"/>
                  </a:lnTo>
                  <a:lnTo>
                    <a:pt x="192" y="128"/>
                  </a:lnTo>
                  <a:lnTo>
                    <a:pt x="232" y="92"/>
                  </a:lnTo>
                  <a:lnTo>
                    <a:pt x="268" y="52"/>
                  </a:lnTo>
                  <a:lnTo>
                    <a:pt x="268" y="52"/>
                  </a:lnTo>
                  <a:lnTo>
                    <a:pt x="272" y="46"/>
                  </a:lnTo>
                  <a:lnTo>
                    <a:pt x="272" y="40"/>
                  </a:lnTo>
                  <a:lnTo>
                    <a:pt x="272" y="32"/>
                  </a:lnTo>
                  <a:lnTo>
                    <a:pt x="268" y="26"/>
                  </a:lnTo>
                  <a:lnTo>
                    <a:pt x="264" y="22"/>
                  </a:lnTo>
                  <a:lnTo>
                    <a:pt x="258" y="20"/>
                  </a:lnTo>
                  <a:lnTo>
                    <a:pt x="250" y="20"/>
                  </a:lnTo>
                  <a:lnTo>
                    <a:pt x="244" y="22"/>
                  </a:lnTo>
                  <a:lnTo>
                    <a:pt x="244" y="22"/>
                  </a:lnTo>
                  <a:lnTo>
                    <a:pt x="214" y="40"/>
                  </a:lnTo>
                  <a:lnTo>
                    <a:pt x="184" y="60"/>
                  </a:lnTo>
                  <a:lnTo>
                    <a:pt x="130" y="102"/>
                  </a:lnTo>
                  <a:lnTo>
                    <a:pt x="130" y="102"/>
                  </a:lnTo>
                  <a:lnTo>
                    <a:pt x="70" y="146"/>
                  </a:lnTo>
                  <a:lnTo>
                    <a:pt x="10" y="189"/>
                  </a:lnTo>
                  <a:lnTo>
                    <a:pt x="10" y="189"/>
                  </a:lnTo>
                  <a:lnTo>
                    <a:pt x="4" y="195"/>
                  </a:lnTo>
                  <a:lnTo>
                    <a:pt x="0" y="201"/>
                  </a:lnTo>
                  <a:lnTo>
                    <a:pt x="0" y="209"/>
                  </a:lnTo>
                  <a:lnTo>
                    <a:pt x="2" y="217"/>
                  </a:lnTo>
                  <a:lnTo>
                    <a:pt x="2" y="217"/>
                  </a:lnTo>
                  <a:lnTo>
                    <a:pt x="8" y="223"/>
                  </a:lnTo>
                  <a:lnTo>
                    <a:pt x="14" y="227"/>
                  </a:lnTo>
                  <a:lnTo>
                    <a:pt x="22" y="227"/>
                  </a:lnTo>
                  <a:lnTo>
                    <a:pt x="30" y="225"/>
                  </a:lnTo>
                  <a:lnTo>
                    <a:pt x="30" y="225"/>
                  </a:lnTo>
                  <a:close/>
                </a:path>
              </a:pathLst>
            </a:custGeom>
            <a:solidFill>
              <a:schemeClr val="bg1">
                <a:lumMod val="75000"/>
              </a:schemeClr>
            </a:solidFill>
            <a:ln w="762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7">
              <a:extLst>
                <a:ext uri="{FF2B5EF4-FFF2-40B4-BE49-F238E27FC236}">
                  <a16:creationId xmlns:a16="http://schemas.microsoft.com/office/drawing/2014/main" id="{E6C68B32-2D44-4C2B-B639-6D6F6B7A3150}"/>
                </a:ext>
              </a:extLst>
            </p:cNvPr>
            <p:cNvSpPr>
              <a:spLocks/>
            </p:cNvSpPr>
            <p:nvPr/>
          </p:nvSpPr>
          <p:spPr bwMode="auto">
            <a:xfrm>
              <a:off x="3342" y="2489"/>
              <a:ext cx="221" cy="155"/>
            </a:xfrm>
            <a:custGeom>
              <a:avLst/>
              <a:gdLst>
                <a:gd name="T0" fmla="*/ 16 w 221"/>
                <a:gd name="T1" fmla="*/ 48 h 155"/>
                <a:gd name="T2" fmla="*/ 33 w 221"/>
                <a:gd name="T3" fmla="*/ 71 h 155"/>
                <a:gd name="T4" fmla="*/ 47 w 221"/>
                <a:gd name="T5" fmla="*/ 85 h 155"/>
                <a:gd name="T6" fmla="*/ 63 w 221"/>
                <a:gd name="T7" fmla="*/ 97 h 155"/>
                <a:gd name="T8" fmla="*/ 85 w 221"/>
                <a:gd name="T9" fmla="*/ 127 h 155"/>
                <a:gd name="T10" fmla="*/ 111 w 221"/>
                <a:gd name="T11" fmla="*/ 145 h 155"/>
                <a:gd name="T12" fmla="*/ 145 w 221"/>
                <a:gd name="T13" fmla="*/ 147 h 155"/>
                <a:gd name="T14" fmla="*/ 183 w 221"/>
                <a:gd name="T15" fmla="*/ 139 h 155"/>
                <a:gd name="T16" fmla="*/ 197 w 221"/>
                <a:gd name="T17" fmla="*/ 123 h 155"/>
                <a:gd name="T18" fmla="*/ 197 w 221"/>
                <a:gd name="T19" fmla="*/ 111 h 155"/>
                <a:gd name="T20" fmla="*/ 181 w 221"/>
                <a:gd name="T21" fmla="*/ 93 h 155"/>
                <a:gd name="T22" fmla="*/ 159 w 221"/>
                <a:gd name="T23" fmla="*/ 81 h 155"/>
                <a:gd name="T24" fmla="*/ 125 w 221"/>
                <a:gd name="T25" fmla="*/ 61 h 155"/>
                <a:gd name="T26" fmla="*/ 73 w 221"/>
                <a:gd name="T27" fmla="*/ 14 h 155"/>
                <a:gd name="T28" fmla="*/ 39 w 221"/>
                <a:gd name="T29" fmla="*/ 38 h 155"/>
                <a:gd name="T30" fmla="*/ 59 w 221"/>
                <a:gd name="T31" fmla="*/ 46 h 155"/>
                <a:gd name="T32" fmla="*/ 91 w 221"/>
                <a:gd name="T33" fmla="*/ 77 h 155"/>
                <a:gd name="T34" fmla="*/ 125 w 221"/>
                <a:gd name="T35" fmla="*/ 111 h 155"/>
                <a:gd name="T36" fmla="*/ 193 w 221"/>
                <a:gd name="T37" fmla="*/ 153 h 155"/>
                <a:gd name="T38" fmla="*/ 207 w 221"/>
                <a:gd name="T39" fmla="*/ 155 h 155"/>
                <a:gd name="T40" fmla="*/ 219 w 221"/>
                <a:gd name="T41" fmla="*/ 145 h 155"/>
                <a:gd name="T42" fmla="*/ 219 w 221"/>
                <a:gd name="T43" fmla="*/ 123 h 155"/>
                <a:gd name="T44" fmla="*/ 189 w 221"/>
                <a:gd name="T45" fmla="*/ 107 h 155"/>
                <a:gd name="T46" fmla="*/ 129 w 221"/>
                <a:gd name="T47" fmla="*/ 58 h 155"/>
                <a:gd name="T48" fmla="*/ 93 w 221"/>
                <a:gd name="T49" fmla="*/ 22 h 155"/>
                <a:gd name="T50" fmla="*/ 61 w 221"/>
                <a:gd name="T51" fmla="*/ 4 h 155"/>
                <a:gd name="T52" fmla="*/ 43 w 221"/>
                <a:gd name="T53" fmla="*/ 0 h 155"/>
                <a:gd name="T54" fmla="*/ 27 w 221"/>
                <a:gd name="T55" fmla="*/ 12 h 155"/>
                <a:gd name="T56" fmla="*/ 29 w 221"/>
                <a:gd name="T57" fmla="*/ 32 h 155"/>
                <a:gd name="T58" fmla="*/ 49 w 221"/>
                <a:gd name="T59" fmla="*/ 46 h 155"/>
                <a:gd name="T60" fmla="*/ 91 w 221"/>
                <a:gd name="T61" fmla="*/ 85 h 155"/>
                <a:gd name="T62" fmla="*/ 125 w 221"/>
                <a:gd name="T63" fmla="*/ 109 h 155"/>
                <a:gd name="T64" fmla="*/ 153 w 221"/>
                <a:gd name="T65" fmla="*/ 123 h 155"/>
                <a:gd name="T66" fmla="*/ 159 w 221"/>
                <a:gd name="T67" fmla="*/ 127 h 155"/>
                <a:gd name="T68" fmla="*/ 159 w 221"/>
                <a:gd name="T69" fmla="*/ 123 h 155"/>
                <a:gd name="T70" fmla="*/ 157 w 221"/>
                <a:gd name="T71" fmla="*/ 115 h 155"/>
                <a:gd name="T72" fmla="*/ 163 w 221"/>
                <a:gd name="T73" fmla="*/ 105 h 155"/>
                <a:gd name="T74" fmla="*/ 171 w 221"/>
                <a:gd name="T75" fmla="*/ 101 h 155"/>
                <a:gd name="T76" fmla="*/ 137 w 221"/>
                <a:gd name="T77" fmla="*/ 109 h 155"/>
                <a:gd name="T78" fmla="*/ 117 w 221"/>
                <a:gd name="T79" fmla="*/ 103 h 155"/>
                <a:gd name="T80" fmla="*/ 101 w 221"/>
                <a:gd name="T81" fmla="*/ 79 h 155"/>
                <a:gd name="T82" fmla="*/ 83 w 221"/>
                <a:gd name="T83" fmla="*/ 61 h 155"/>
                <a:gd name="T84" fmla="*/ 57 w 221"/>
                <a:gd name="T85" fmla="*/ 38 h 155"/>
                <a:gd name="T86" fmla="*/ 41 w 221"/>
                <a:gd name="T87" fmla="*/ 18 h 155"/>
                <a:gd name="T88" fmla="*/ 24 w 221"/>
                <a:gd name="T89" fmla="*/ 6 h 155"/>
                <a:gd name="T90" fmla="*/ 4 w 221"/>
                <a:gd name="T91" fmla="*/ 16 h 155"/>
                <a:gd name="T92" fmla="*/ 2 w 221"/>
                <a:gd name="T93" fmla="*/ 30 h 155"/>
                <a:gd name="T94" fmla="*/ 10 w 221"/>
                <a:gd name="T95" fmla="*/ 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155">
                  <a:moveTo>
                    <a:pt x="10" y="42"/>
                  </a:moveTo>
                  <a:lnTo>
                    <a:pt x="10" y="42"/>
                  </a:lnTo>
                  <a:lnTo>
                    <a:pt x="16" y="48"/>
                  </a:lnTo>
                  <a:lnTo>
                    <a:pt x="22" y="56"/>
                  </a:lnTo>
                  <a:lnTo>
                    <a:pt x="27" y="65"/>
                  </a:lnTo>
                  <a:lnTo>
                    <a:pt x="33" y="71"/>
                  </a:lnTo>
                  <a:lnTo>
                    <a:pt x="33" y="71"/>
                  </a:lnTo>
                  <a:lnTo>
                    <a:pt x="39" y="79"/>
                  </a:lnTo>
                  <a:lnTo>
                    <a:pt x="47" y="85"/>
                  </a:lnTo>
                  <a:lnTo>
                    <a:pt x="55" y="91"/>
                  </a:lnTo>
                  <a:lnTo>
                    <a:pt x="63" y="97"/>
                  </a:lnTo>
                  <a:lnTo>
                    <a:pt x="63" y="97"/>
                  </a:lnTo>
                  <a:lnTo>
                    <a:pt x="75" y="111"/>
                  </a:lnTo>
                  <a:lnTo>
                    <a:pt x="85" y="127"/>
                  </a:lnTo>
                  <a:lnTo>
                    <a:pt x="85" y="127"/>
                  </a:lnTo>
                  <a:lnTo>
                    <a:pt x="93" y="135"/>
                  </a:lnTo>
                  <a:lnTo>
                    <a:pt x="101" y="141"/>
                  </a:lnTo>
                  <a:lnTo>
                    <a:pt x="111" y="145"/>
                  </a:lnTo>
                  <a:lnTo>
                    <a:pt x="123" y="147"/>
                  </a:lnTo>
                  <a:lnTo>
                    <a:pt x="123" y="147"/>
                  </a:lnTo>
                  <a:lnTo>
                    <a:pt x="145" y="147"/>
                  </a:lnTo>
                  <a:lnTo>
                    <a:pt x="159" y="147"/>
                  </a:lnTo>
                  <a:lnTo>
                    <a:pt x="171" y="143"/>
                  </a:lnTo>
                  <a:lnTo>
                    <a:pt x="183" y="139"/>
                  </a:lnTo>
                  <a:lnTo>
                    <a:pt x="193" y="131"/>
                  </a:lnTo>
                  <a:lnTo>
                    <a:pt x="195" y="127"/>
                  </a:lnTo>
                  <a:lnTo>
                    <a:pt x="197" y="123"/>
                  </a:lnTo>
                  <a:lnTo>
                    <a:pt x="197" y="117"/>
                  </a:lnTo>
                  <a:lnTo>
                    <a:pt x="197" y="111"/>
                  </a:lnTo>
                  <a:lnTo>
                    <a:pt x="197" y="111"/>
                  </a:lnTo>
                  <a:lnTo>
                    <a:pt x="195" y="105"/>
                  </a:lnTo>
                  <a:lnTo>
                    <a:pt x="191" y="101"/>
                  </a:lnTo>
                  <a:lnTo>
                    <a:pt x="181" y="93"/>
                  </a:lnTo>
                  <a:lnTo>
                    <a:pt x="171" y="87"/>
                  </a:lnTo>
                  <a:lnTo>
                    <a:pt x="159" y="81"/>
                  </a:lnTo>
                  <a:lnTo>
                    <a:pt x="159" y="81"/>
                  </a:lnTo>
                  <a:lnTo>
                    <a:pt x="141" y="73"/>
                  </a:lnTo>
                  <a:lnTo>
                    <a:pt x="125" y="61"/>
                  </a:lnTo>
                  <a:lnTo>
                    <a:pt x="125" y="61"/>
                  </a:lnTo>
                  <a:lnTo>
                    <a:pt x="107" y="46"/>
                  </a:lnTo>
                  <a:lnTo>
                    <a:pt x="91" y="30"/>
                  </a:lnTo>
                  <a:lnTo>
                    <a:pt x="73" y="14"/>
                  </a:lnTo>
                  <a:lnTo>
                    <a:pt x="55" y="2"/>
                  </a:lnTo>
                  <a:lnTo>
                    <a:pt x="55" y="2"/>
                  </a:lnTo>
                  <a:lnTo>
                    <a:pt x="39" y="38"/>
                  </a:lnTo>
                  <a:lnTo>
                    <a:pt x="39" y="38"/>
                  </a:lnTo>
                  <a:lnTo>
                    <a:pt x="49" y="42"/>
                  </a:lnTo>
                  <a:lnTo>
                    <a:pt x="59" y="46"/>
                  </a:lnTo>
                  <a:lnTo>
                    <a:pt x="67" y="52"/>
                  </a:lnTo>
                  <a:lnTo>
                    <a:pt x="75" y="61"/>
                  </a:lnTo>
                  <a:lnTo>
                    <a:pt x="91" y="77"/>
                  </a:lnTo>
                  <a:lnTo>
                    <a:pt x="107" y="93"/>
                  </a:lnTo>
                  <a:lnTo>
                    <a:pt x="107" y="93"/>
                  </a:lnTo>
                  <a:lnTo>
                    <a:pt x="125" y="111"/>
                  </a:lnTo>
                  <a:lnTo>
                    <a:pt x="147" y="127"/>
                  </a:lnTo>
                  <a:lnTo>
                    <a:pt x="169" y="141"/>
                  </a:lnTo>
                  <a:lnTo>
                    <a:pt x="193" y="153"/>
                  </a:lnTo>
                  <a:lnTo>
                    <a:pt x="193" y="153"/>
                  </a:lnTo>
                  <a:lnTo>
                    <a:pt x="199" y="155"/>
                  </a:lnTo>
                  <a:lnTo>
                    <a:pt x="207" y="155"/>
                  </a:lnTo>
                  <a:lnTo>
                    <a:pt x="215" y="151"/>
                  </a:lnTo>
                  <a:lnTo>
                    <a:pt x="219" y="145"/>
                  </a:lnTo>
                  <a:lnTo>
                    <a:pt x="219" y="145"/>
                  </a:lnTo>
                  <a:lnTo>
                    <a:pt x="221" y="139"/>
                  </a:lnTo>
                  <a:lnTo>
                    <a:pt x="221" y="131"/>
                  </a:lnTo>
                  <a:lnTo>
                    <a:pt x="219" y="123"/>
                  </a:lnTo>
                  <a:lnTo>
                    <a:pt x="213" y="119"/>
                  </a:lnTo>
                  <a:lnTo>
                    <a:pt x="213" y="119"/>
                  </a:lnTo>
                  <a:lnTo>
                    <a:pt x="189" y="107"/>
                  </a:lnTo>
                  <a:lnTo>
                    <a:pt x="167" y="93"/>
                  </a:lnTo>
                  <a:lnTo>
                    <a:pt x="147" y="77"/>
                  </a:lnTo>
                  <a:lnTo>
                    <a:pt x="129" y="58"/>
                  </a:lnTo>
                  <a:lnTo>
                    <a:pt x="129" y="58"/>
                  </a:lnTo>
                  <a:lnTo>
                    <a:pt x="111" y="40"/>
                  </a:lnTo>
                  <a:lnTo>
                    <a:pt x="93" y="22"/>
                  </a:lnTo>
                  <a:lnTo>
                    <a:pt x="83" y="14"/>
                  </a:lnTo>
                  <a:lnTo>
                    <a:pt x="73" y="8"/>
                  </a:lnTo>
                  <a:lnTo>
                    <a:pt x="61" y="4"/>
                  </a:lnTo>
                  <a:lnTo>
                    <a:pt x="49" y="0"/>
                  </a:lnTo>
                  <a:lnTo>
                    <a:pt x="49" y="0"/>
                  </a:lnTo>
                  <a:lnTo>
                    <a:pt x="43" y="0"/>
                  </a:lnTo>
                  <a:lnTo>
                    <a:pt x="35" y="2"/>
                  </a:lnTo>
                  <a:lnTo>
                    <a:pt x="29" y="6"/>
                  </a:lnTo>
                  <a:lnTo>
                    <a:pt x="27" y="12"/>
                  </a:lnTo>
                  <a:lnTo>
                    <a:pt x="26" y="18"/>
                  </a:lnTo>
                  <a:lnTo>
                    <a:pt x="26" y="24"/>
                  </a:lnTo>
                  <a:lnTo>
                    <a:pt x="29" y="32"/>
                  </a:lnTo>
                  <a:lnTo>
                    <a:pt x="35" y="36"/>
                  </a:lnTo>
                  <a:lnTo>
                    <a:pt x="35" y="36"/>
                  </a:lnTo>
                  <a:lnTo>
                    <a:pt x="49" y="46"/>
                  </a:lnTo>
                  <a:lnTo>
                    <a:pt x="63" y="58"/>
                  </a:lnTo>
                  <a:lnTo>
                    <a:pt x="91" y="85"/>
                  </a:lnTo>
                  <a:lnTo>
                    <a:pt x="91" y="85"/>
                  </a:lnTo>
                  <a:lnTo>
                    <a:pt x="107" y="97"/>
                  </a:lnTo>
                  <a:lnTo>
                    <a:pt x="125" y="109"/>
                  </a:lnTo>
                  <a:lnTo>
                    <a:pt x="125" y="109"/>
                  </a:lnTo>
                  <a:lnTo>
                    <a:pt x="145" y="119"/>
                  </a:lnTo>
                  <a:lnTo>
                    <a:pt x="145" y="119"/>
                  </a:lnTo>
                  <a:lnTo>
                    <a:pt x="153" y="123"/>
                  </a:lnTo>
                  <a:lnTo>
                    <a:pt x="153" y="123"/>
                  </a:lnTo>
                  <a:lnTo>
                    <a:pt x="159" y="127"/>
                  </a:lnTo>
                  <a:lnTo>
                    <a:pt x="159" y="127"/>
                  </a:lnTo>
                  <a:lnTo>
                    <a:pt x="163" y="127"/>
                  </a:lnTo>
                  <a:lnTo>
                    <a:pt x="159" y="123"/>
                  </a:lnTo>
                  <a:lnTo>
                    <a:pt x="159" y="123"/>
                  </a:lnTo>
                  <a:lnTo>
                    <a:pt x="159" y="113"/>
                  </a:lnTo>
                  <a:lnTo>
                    <a:pt x="159" y="113"/>
                  </a:lnTo>
                  <a:lnTo>
                    <a:pt x="157" y="115"/>
                  </a:lnTo>
                  <a:lnTo>
                    <a:pt x="157" y="115"/>
                  </a:lnTo>
                  <a:lnTo>
                    <a:pt x="163" y="105"/>
                  </a:lnTo>
                  <a:lnTo>
                    <a:pt x="163" y="105"/>
                  </a:lnTo>
                  <a:lnTo>
                    <a:pt x="161" y="107"/>
                  </a:lnTo>
                  <a:lnTo>
                    <a:pt x="161" y="107"/>
                  </a:lnTo>
                  <a:lnTo>
                    <a:pt x="171" y="101"/>
                  </a:lnTo>
                  <a:lnTo>
                    <a:pt x="171" y="101"/>
                  </a:lnTo>
                  <a:lnTo>
                    <a:pt x="149" y="107"/>
                  </a:lnTo>
                  <a:lnTo>
                    <a:pt x="137" y="109"/>
                  </a:lnTo>
                  <a:lnTo>
                    <a:pt x="125" y="107"/>
                  </a:lnTo>
                  <a:lnTo>
                    <a:pt x="125" y="107"/>
                  </a:lnTo>
                  <a:lnTo>
                    <a:pt x="117" y="103"/>
                  </a:lnTo>
                  <a:lnTo>
                    <a:pt x="111" y="95"/>
                  </a:lnTo>
                  <a:lnTo>
                    <a:pt x="101" y="79"/>
                  </a:lnTo>
                  <a:lnTo>
                    <a:pt x="101" y="79"/>
                  </a:lnTo>
                  <a:lnTo>
                    <a:pt x="93" y="71"/>
                  </a:lnTo>
                  <a:lnTo>
                    <a:pt x="83" y="61"/>
                  </a:lnTo>
                  <a:lnTo>
                    <a:pt x="83" y="61"/>
                  </a:lnTo>
                  <a:lnTo>
                    <a:pt x="63" y="46"/>
                  </a:lnTo>
                  <a:lnTo>
                    <a:pt x="63" y="46"/>
                  </a:lnTo>
                  <a:lnTo>
                    <a:pt x="57" y="38"/>
                  </a:lnTo>
                  <a:lnTo>
                    <a:pt x="51" y="30"/>
                  </a:lnTo>
                  <a:lnTo>
                    <a:pt x="51" y="30"/>
                  </a:lnTo>
                  <a:lnTo>
                    <a:pt x="41" y="18"/>
                  </a:lnTo>
                  <a:lnTo>
                    <a:pt x="29" y="8"/>
                  </a:lnTo>
                  <a:lnTo>
                    <a:pt x="29" y="8"/>
                  </a:lnTo>
                  <a:lnTo>
                    <a:pt x="24" y="6"/>
                  </a:lnTo>
                  <a:lnTo>
                    <a:pt x="16" y="6"/>
                  </a:lnTo>
                  <a:lnTo>
                    <a:pt x="8" y="10"/>
                  </a:lnTo>
                  <a:lnTo>
                    <a:pt x="4" y="16"/>
                  </a:lnTo>
                  <a:lnTo>
                    <a:pt x="4" y="16"/>
                  </a:lnTo>
                  <a:lnTo>
                    <a:pt x="0" y="24"/>
                  </a:lnTo>
                  <a:lnTo>
                    <a:pt x="2" y="30"/>
                  </a:lnTo>
                  <a:lnTo>
                    <a:pt x="4" y="38"/>
                  </a:lnTo>
                  <a:lnTo>
                    <a:pt x="10" y="42"/>
                  </a:lnTo>
                  <a:lnTo>
                    <a:pt x="10" y="4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8">
              <a:extLst>
                <a:ext uri="{FF2B5EF4-FFF2-40B4-BE49-F238E27FC236}">
                  <a16:creationId xmlns:a16="http://schemas.microsoft.com/office/drawing/2014/main" id="{74A9F469-5CBE-4BD0-A3A4-F84114EBD424}"/>
                </a:ext>
              </a:extLst>
            </p:cNvPr>
            <p:cNvSpPr>
              <a:spLocks noEditPoints="1"/>
            </p:cNvSpPr>
            <p:nvPr/>
          </p:nvSpPr>
          <p:spPr bwMode="auto">
            <a:xfrm>
              <a:off x="2782" y="2044"/>
              <a:ext cx="1171" cy="670"/>
            </a:xfrm>
            <a:custGeom>
              <a:avLst/>
              <a:gdLst>
                <a:gd name="T0" fmla="*/ 873 w 1171"/>
                <a:gd name="T1" fmla="*/ 512 h 670"/>
                <a:gd name="T2" fmla="*/ 819 w 1171"/>
                <a:gd name="T3" fmla="*/ 447 h 670"/>
                <a:gd name="T4" fmla="*/ 965 w 1171"/>
                <a:gd name="T5" fmla="*/ 343 h 670"/>
                <a:gd name="T6" fmla="*/ 1049 w 1171"/>
                <a:gd name="T7" fmla="*/ 337 h 670"/>
                <a:gd name="T8" fmla="*/ 899 w 1171"/>
                <a:gd name="T9" fmla="*/ 331 h 670"/>
                <a:gd name="T10" fmla="*/ 971 w 1171"/>
                <a:gd name="T11" fmla="*/ 138 h 670"/>
                <a:gd name="T12" fmla="*/ 829 w 1171"/>
                <a:gd name="T13" fmla="*/ 60 h 670"/>
                <a:gd name="T14" fmla="*/ 879 w 1171"/>
                <a:gd name="T15" fmla="*/ 46 h 670"/>
                <a:gd name="T16" fmla="*/ 903 w 1171"/>
                <a:gd name="T17" fmla="*/ 235 h 670"/>
                <a:gd name="T18" fmla="*/ 837 w 1171"/>
                <a:gd name="T19" fmla="*/ 295 h 670"/>
                <a:gd name="T20" fmla="*/ 851 w 1171"/>
                <a:gd name="T21" fmla="*/ 217 h 670"/>
                <a:gd name="T22" fmla="*/ 825 w 1171"/>
                <a:gd name="T23" fmla="*/ 60 h 670"/>
                <a:gd name="T24" fmla="*/ 789 w 1171"/>
                <a:gd name="T25" fmla="*/ 114 h 670"/>
                <a:gd name="T26" fmla="*/ 747 w 1171"/>
                <a:gd name="T27" fmla="*/ 349 h 670"/>
                <a:gd name="T28" fmla="*/ 807 w 1171"/>
                <a:gd name="T29" fmla="*/ 311 h 670"/>
                <a:gd name="T30" fmla="*/ 715 w 1171"/>
                <a:gd name="T31" fmla="*/ 193 h 670"/>
                <a:gd name="T32" fmla="*/ 552 w 1171"/>
                <a:gd name="T33" fmla="*/ 355 h 670"/>
                <a:gd name="T34" fmla="*/ 853 w 1171"/>
                <a:gd name="T35" fmla="*/ 503 h 670"/>
                <a:gd name="T36" fmla="*/ 617 w 1171"/>
                <a:gd name="T37" fmla="*/ 373 h 670"/>
                <a:gd name="T38" fmla="*/ 572 w 1171"/>
                <a:gd name="T39" fmla="*/ 493 h 670"/>
                <a:gd name="T40" fmla="*/ 685 w 1171"/>
                <a:gd name="T41" fmla="*/ 668 h 670"/>
                <a:gd name="T42" fmla="*/ 390 w 1171"/>
                <a:gd name="T43" fmla="*/ 612 h 670"/>
                <a:gd name="T44" fmla="*/ 160 w 1171"/>
                <a:gd name="T45" fmla="*/ 614 h 670"/>
                <a:gd name="T46" fmla="*/ 220 w 1171"/>
                <a:gd name="T47" fmla="*/ 662 h 670"/>
                <a:gd name="T48" fmla="*/ 216 w 1171"/>
                <a:gd name="T49" fmla="*/ 576 h 670"/>
                <a:gd name="T50" fmla="*/ 476 w 1171"/>
                <a:gd name="T51" fmla="*/ 201 h 670"/>
                <a:gd name="T52" fmla="*/ 747 w 1171"/>
                <a:gd name="T53" fmla="*/ 353 h 670"/>
                <a:gd name="T54" fmla="*/ 791 w 1171"/>
                <a:gd name="T55" fmla="*/ 142 h 670"/>
                <a:gd name="T56" fmla="*/ 937 w 1171"/>
                <a:gd name="T57" fmla="*/ 28 h 670"/>
                <a:gd name="T58" fmla="*/ 1051 w 1171"/>
                <a:gd name="T59" fmla="*/ 321 h 670"/>
                <a:gd name="T60" fmla="*/ 947 w 1171"/>
                <a:gd name="T61" fmla="*/ 534 h 670"/>
                <a:gd name="T62" fmla="*/ 841 w 1171"/>
                <a:gd name="T63" fmla="*/ 664 h 670"/>
                <a:gd name="T64" fmla="*/ 877 w 1171"/>
                <a:gd name="T65" fmla="*/ 624 h 670"/>
                <a:gd name="T66" fmla="*/ 969 w 1171"/>
                <a:gd name="T67" fmla="*/ 520 h 670"/>
                <a:gd name="T68" fmla="*/ 963 w 1171"/>
                <a:gd name="T69" fmla="*/ 457 h 670"/>
                <a:gd name="T70" fmla="*/ 891 w 1171"/>
                <a:gd name="T71" fmla="*/ 516 h 670"/>
                <a:gd name="T72" fmla="*/ 1003 w 1171"/>
                <a:gd name="T73" fmla="*/ 524 h 670"/>
                <a:gd name="T74" fmla="*/ 899 w 1171"/>
                <a:gd name="T75" fmla="*/ 327 h 670"/>
                <a:gd name="T76" fmla="*/ 837 w 1171"/>
                <a:gd name="T77" fmla="*/ 38 h 670"/>
                <a:gd name="T78" fmla="*/ 889 w 1171"/>
                <a:gd name="T79" fmla="*/ 40 h 670"/>
                <a:gd name="T80" fmla="*/ 811 w 1171"/>
                <a:gd name="T81" fmla="*/ 299 h 670"/>
                <a:gd name="T82" fmla="*/ 514 w 1171"/>
                <a:gd name="T83" fmla="*/ 361 h 670"/>
                <a:gd name="T84" fmla="*/ 330 w 1171"/>
                <a:gd name="T85" fmla="*/ 548 h 670"/>
                <a:gd name="T86" fmla="*/ 556 w 1171"/>
                <a:gd name="T87" fmla="*/ 508 h 670"/>
                <a:gd name="T88" fmla="*/ 593 w 1171"/>
                <a:gd name="T89" fmla="*/ 359 h 670"/>
                <a:gd name="T90" fmla="*/ 514 w 1171"/>
                <a:gd name="T91" fmla="*/ 359 h 670"/>
                <a:gd name="T92" fmla="*/ 280 w 1171"/>
                <a:gd name="T93" fmla="*/ 568 h 670"/>
                <a:gd name="T94" fmla="*/ 218 w 1171"/>
                <a:gd name="T95" fmla="*/ 578 h 670"/>
                <a:gd name="T96" fmla="*/ 288 w 1171"/>
                <a:gd name="T97" fmla="*/ 630 h 670"/>
                <a:gd name="T98" fmla="*/ 436 w 1171"/>
                <a:gd name="T99" fmla="*/ 471 h 670"/>
                <a:gd name="T100" fmla="*/ 428 w 1171"/>
                <a:gd name="T101" fmla="*/ 419 h 670"/>
                <a:gd name="T102" fmla="*/ 262 w 1171"/>
                <a:gd name="T103" fmla="*/ 580 h 670"/>
                <a:gd name="T104" fmla="*/ 775 w 1171"/>
                <a:gd name="T105" fmla="*/ 449 h 670"/>
                <a:gd name="T106" fmla="*/ 629 w 1171"/>
                <a:gd name="T107" fmla="*/ 658 h 670"/>
                <a:gd name="T108" fmla="*/ 278 w 1171"/>
                <a:gd name="T109" fmla="*/ 634 h 670"/>
                <a:gd name="T110" fmla="*/ 162 w 1171"/>
                <a:gd name="T111" fmla="*/ 610 h 670"/>
                <a:gd name="T112" fmla="*/ 274 w 1171"/>
                <a:gd name="T113" fmla="*/ 560 h 670"/>
                <a:gd name="T114" fmla="*/ 809 w 1171"/>
                <a:gd name="T115" fmla="*/ 130 h 670"/>
                <a:gd name="T116" fmla="*/ 863 w 1171"/>
                <a:gd name="T117" fmla="*/ 96 h 670"/>
                <a:gd name="T118" fmla="*/ 857 w 1171"/>
                <a:gd name="T119" fmla="*/ 307 h 670"/>
                <a:gd name="T120" fmla="*/ 959 w 1171"/>
                <a:gd name="T121" fmla="*/ 40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670">
                  <a:moveTo>
                    <a:pt x="903" y="530"/>
                  </a:moveTo>
                  <a:lnTo>
                    <a:pt x="903" y="530"/>
                  </a:lnTo>
                  <a:lnTo>
                    <a:pt x="903" y="548"/>
                  </a:lnTo>
                  <a:lnTo>
                    <a:pt x="903" y="570"/>
                  </a:lnTo>
                  <a:lnTo>
                    <a:pt x="903" y="570"/>
                  </a:lnTo>
                  <a:lnTo>
                    <a:pt x="907" y="554"/>
                  </a:lnTo>
                  <a:lnTo>
                    <a:pt x="907" y="554"/>
                  </a:lnTo>
                  <a:lnTo>
                    <a:pt x="907" y="542"/>
                  </a:lnTo>
                  <a:lnTo>
                    <a:pt x="905" y="536"/>
                  </a:lnTo>
                  <a:lnTo>
                    <a:pt x="903" y="530"/>
                  </a:lnTo>
                  <a:lnTo>
                    <a:pt x="903" y="530"/>
                  </a:lnTo>
                  <a:close/>
                  <a:moveTo>
                    <a:pt x="903" y="580"/>
                  </a:moveTo>
                  <a:lnTo>
                    <a:pt x="903" y="580"/>
                  </a:lnTo>
                  <a:lnTo>
                    <a:pt x="903" y="582"/>
                  </a:lnTo>
                  <a:lnTo>
                    <a:pt x="903" y="582"/>
                  </a:lnTo>
                  <a:lnTo>
                    <a:pt x="927" y="558"/>
                  </a:lnTo>
                  <a:lnTo>
                    <a:pt x="937" y="546"/>
                  </a:lnTo>
                  <a:lnTo>
                    <a:pt x="941" y="540"/>
                  </a:lnTo>
                  <a:lnTo>
                    <a:pt x="943" y="532"/>
                  </a:lnTo>
                  <a:lnTo>
                    <a:pt x="943" y="532"/>
                  </a:lnTo>
                  <a:lnTo>
                    <a:pt x="945" y="528"/>
                  </a:lnTo>
                  <a:lnTo>
                    <a:pt x="945" y="528"/>
                  </a:lnTo>
                  <a:lnTo>
                    <a:pt x="907" y="522"/>
                  </a:lnTo>
                  <a:lnTo>
                    <a:pt x="889" y="518"/>
                  </a:lnTo>
                  <a:lnTo>
                    <a:pt x="873" y="512"/>
                  </a:lnTo>
                  <a:lnTo>
                    <a:pt x="873" y="512"/>
                  </a:lnTo>
                  <a:lnTo>
                    <a:pt x="873" y="512"/>
                  </a:lnTo>
                  <a:lnTo>
                    <a:pt x="871" y="508"/>
                  </a:lnTo>
                  <a:lnTo>
                    <a:pt x="871" y="503"/>
                  </a:lnTo>
                  <a:lnTo>
                    <a:pt x="871" y="503"/>
                  </a:lnTo>
                  <a:lnTo>
                    <a:pt x="843" y="483"/>
                  </a:lnTo>
                  <a:lnTo>
                    <a:pt x="813" y="461"/>
                  </a:lnTo>
                  <a:lnTo>
                    <a:pt x="813" y="461"/>
                  </a:lnTo>
                  <a:lnTo>
                    <a:pt x="793" y="443"/>
                  </a:lnTo>
                  <a:lnTo>
                    <a:pt x="793" y="443"/>
                  </a:lnTo>
                  <a:lnTo>
                    <a:pt x="769" y="427"/>
                  </a:lnTo>
                  <a:lnTo>
                    <a:pt x="755" y="417"/>
                  </a:lnTo>
                  <a:lnTo>
                    <a:pt x="749" y="411"/>
                  </a:lnTo>
                  <a:lnTo>
                    <a:pt x="749" y="411"/>
                  </a:lnTo>
                  <a:lnTo>
                    <a:pt x="749" y="409"/>
                  </a:lnTo>
                  <a:lnTo>
                    <a:pt x="749" y="409"/>
                  </a:lnTo>
                  <a:lnTo>
                    <a:pt x="753" y="409"/>
                  </a:lnTo>
                  <a:lnTo>
                    <a:pt x="759" y="411"/>
                  </a:lnTo>
                  <a:lnTo>
                    <a:pt x="759" y="411"/>
                  </a:lnTo>
                  <a:lnTo>
                    <a:pt x="775" y="419"/>
                  </a:lnTo>
                  <a:lnTo>
                    <a:pt x="789" y="427"/>
                  </a:lnTo>
                  <a:lnTo>
                    <a:pt x="789" y="427"/>
                  </a:lnTo>
                  <a:lnTo>
                    <a:pt x="795" y="431"/>
                  </a:lnTo>
                  <a:lnTo>
                    <a:pt x="799" y="435"/>
                  </a:lnTo>
                  <a:lnTo>
                    <a:pt x="799" y="435"/>
                  </a:lnTo>
                  <a:lnTo>
                    <a:pt x="807" y="443"/>
                  </a:lnTo>
                  <a:lnTo>
                    <a:pt x="819" y="447"/>
                  </a:lnTo>
                  <a:lnTo>
                    <a:pt x="819" y="447"/>
                  </a:lnTo>
                  <a:lnTo>
                    <a:pt x="851" y="455"/>
                  </a:lnTo>
                  <a:lnTo>
                    <a:pt x="889" y="459"/>
                  </a:lnTo>
                  <a:lnTo>
                    <a:pt x="909" y="461"/>
                  </a:lnTo>
                  <a:lnTo>
                    <a:pt x="929" y="461"/>
                  </a:lnTo>
                  <a:lnTo>
                    <a:pt x="945" y="459"/>
                  </a:lnTo>
                  <a:lnTo>
                    <a:pt x="961" y="455"/>
                  </a:lnTo>
                  <a:lnTo>
                    <a:pt x="961" y="455"/>
                  </a:lnTo>
                  <a:lnTo>
                    <a:pt x="961" y="455"/>
                  </a:lnTo>
                  <a:lnTo>
                    <a:pt x="961" y="455"/>
                  </a:lnTo>
                  <a:lnTo>
                    <a:pt x="963" y="451"/>
                  </a:lnTo>
                  <a:lnTo>
                    <a:pt x="963" y="447"/>
                  </a:lnTo>
                  <a:lnTo>
                    <a:pt x="963" y="447"/>
                  </a:lnTo>
                  <a:lnTo>
                    <a:pt x="961" y="433"/>
                  </a:lnTo>
                  <a:lnTo>
                    <a:pt x="961" y="433"/>
                  </a:lnTo>
                  <a:lnTo>
                    <a:pt x="959" y="429"/>
                  </a:lnTo>
                  <a:lnTo>
                    <a:pt x="957" y="425"/>
                  </a:lnTo>
                  <a:lnTo>
                    <a:pt x="955" y="411"/>
                  </a:lnTo>
                  <a:lnTo>
                    <a:pt x="957" y="389"/>
                  </a:lnTo>
                  <a:lnTo>
                    <a:pt x="957" y="389"/>
                  </a:lnTo>
                  <a:lnTo>
                    <a:pt x="959" y="365"/>
                  </a:lnTo>
                  <a:lnTo>
                    <a:pt x="961" y="351"/>
                  </a:lnTo>
                  <a:lnTo>
                    <a:pt x="963" y="343"/>
                  </a:lnTo>
                  <a:lnTo>
                    <a:pt x="963" y="343"/>
                  </a:lnTo>
                  <a:lnTo>
                    <a:pt x="965" y="343"/>
                  </a:lnTo>
                  <a:lnTo>
                    <a:pt x="965" y="343"/>
                  </a:lnTo>
                  <a:lnTo>
                    <a:pt x="967" y="345"/>
                  </a:lnTo>
                  <a:lnTo>
                    <a:pt x="967" y="345"/>
                  </a:lnTo>
                  <a:lnTo>
                    <a:pt x="967" y="349"/>
                  </a:lnTo>
                  <a:lnTo>
                    <a:pt x="967" y="349"/>
                  </a:lnTo>
                  <a:lnTo>
                    <a:pt x="965" y="361"/>
                  </a:lnTo>
                  <a:lnTo>
                    <a:pt x="965" y="361"/>
                  </a:lnTo>
                  <a:lnTo>
                    <a:pt x="965" y="399"/>
                  </a:lnTo>
                  <a:lnTo>
                    <a:pt x="965" y="399"/>
                  </a:lnTo>
                  <a:lnTo>
                    <a:pt x="965" y="427"/>
                  </a:lnTo>
                  <a:lnTo>
                    <a:pt x="965" y="427"/>
                  </a:lnTo>
                  <a:lnTo>
                    <a:pt x="965" y="431"/>
                  </a:lnTo>
                  <a:lnTo>
                    <a:pt x="965" y="431"/>
                  </a:lnTo>
                  <a:lnTo>
                    <a:pt x="965" y="433"/>
                  </a:lnTo>
                  <a:lnTo>
                    <a:pt x="965" y="433"/>
                  </a:lnTo>
                  <a:lnTo>
                    <a:pt x="979" y="435"/>
                  </a:lnTo>
                  <a:lnTo>
                    <a:pt x="993" y="435"/>
                  </a:lnTo>
                  <a:lnTo>
                    <a:pt x="993" y="435"/>
                  </a:lnTo>
                  <a:lnTo>
                    <a:pt x="1015" y="433"/>
                  </a:lnTo>
                  <a:lnTo>
                    <a:pt x="1027" y="433"/>
                  </a:lnTo>
                  <a:lnTo>
                    <a:pt x="1037" y="435"/>
                  </a:lnTo>
                  <a:lnTo>
                    <a:pt x="1037" y="435"/>
                  </a:lnTo>
                  <a:lnTo>
                    <a:pt x="1041" y="413"/>
                  </a:lnTo>
                  <a:lnTo>
                    <a:pt x="1041" y="413"/>
                  </a:lnTo>
                  <a:lnTo>
                    <a:pt x="1047" y="375"/>
                  </a:lnTo>
                  <a:lnTo>
                    <a:pt x="1049" y="337"/>
                  </a:lnTo>
                  <a:lnTo>
                    <a:pt x="1049" y="337"/>
                  </a:lnTo>
                  <a:lnTo>
                    <a:pt x="1049" y="323"/>
                  </a:lnTo>
                  <a:lnTo>
                    <a:pt x="1047" y="307"/>
                  </a:lnTo>
                  <a:lnTo>
                    <a:pt x="1041" y="277"/>
                  </a:lnTo>
                  <a:lnTo>
                    <a:pt x="1041" y="277"/>
                  </a:lnTo>
                  <a:lnTo>
                    <a:pt x="1035" y="261"/>
                  </a:lnTo>
                  <a:lnTo>
                    <a:pt x="1027" y="247"/>
                  </a:lnTo>
                  <a:lnTo>
                    <a:pt x="1027" y="247"/>
                  </a:lnTo>
                  <a:lnTo>
                    <a:pt x="1019" y="237"/>
                  </a:lnTo>
                  <a:lnTo>
                    <a:pt x="1009" y="231"/>
                  </a:lnTo>
                  <a:lnTo>
                    <a:pt x="997" y="225"/>
                  </a:lnTo>
                  <a:lnTo>
                    <a:pt x="983" y="221"/>
                  </a:lnTo>
                  <a:lnTo>
                    <a:pt x="983" y="221"/>
                  </a:lnTo>
                  <a:lnTo>
                    <a:pt x="973" y="221"/>
                  </a:lnTo>
                  <a:lnTo>
                    <a:pt x="961" y="219"/>
                  </a:lnTo>
                  <a:lnTo>
                    <a:pt x="961" y="219"/>
                  </a:lnTo>
                  <a:lnTo>
                    <a:pt x="953" y="237"/>
                  </a:lnTo>
                  <a:lnTo>
                    <a:pt x="953" y="237"/>
                  </a:lnTo>
                  <a:lnTo>
                    <a:pt x="941" y="269"/>
                  </a:lnTo>
                  <a:lnTo>
                    <a:pt x="929" y="299"/>
                  </a:lnTo>
                  <a:lnTo>
                    <a:pt x="929" y="299"/>
                  </a:lnTo>
                  <a:lnTo>
                    <a:pt x="923" y="309"/>
                  </a:lnTo>
                  <a:lnTo>
                    <a:pt x="917" y="317"/>
                  </a:lnTo>
                  <a:lnTo>
                    <a:pt x="917" y="317"/>
                  </a:lnTo>
                  <a:lnTo>
                    <a:pt x="907" y="325"/>
                  </a:lnTo>
                  <a:lnTo>
                    <a:pt x="903" y="329"/>
                  </a:lnTo>
                  <a:lnTo>
                    <a:pt x="899" y="331"/>
                  </a:lnTo>
                  <a:lnTo>
                    <a:pt x="897" y="331"/>
                  </a:lnTo>
                  <a:lnTo>
                    <a:pt x="897" y="331"/>
                  </a:lnTo>
                  <a:lnTo>
                    <a:pt x="897" y="329"/>
                  </a:lnTo>
                  <a:lnTo>
                    <a:pt x="897" y="327"/>
                  </a:lnTo>
                  <a:lnTo>
                    <a:pt x="897" y="327"/>
                  </a:lnTo>
                  <a:lnTo>
                    <a:pt x="897" y="319"/>
                  </a:lnTo>
                  <a:lnTo>
                    <a:pt x="901" y="311"/>
                  </a:lnTo>
                  <a:lnTo>
                    <a:pt x="901" y="311"/>
                  </a:lnTo>
                  <a:lnTo>
                    <a:pt x="911" y="297"/>
                  </a:lnTo>
                  <a:lnTo>
                    <a:pt x="915" y="291"/>
                  </a:lnTo>
                  <a:lnTo>
                    <a:pt x="921" y="283"/>
                  </a:lnTo>
                  <a:lnTo>
                    <a:pt x="921" y="283"/>
                  </a:lnTo>
                  <a:lnTo>
                    <a:pt x="937" y="243"/>
                  </a:lnTo>
                  <a:lnTo>
                    <a:pt x="937" y="243"/>
                  </a:lnTo>
                  <a:lnTo>
                    <a:pt x="943" y="229"/>
                  </a:lnTo>
                  <a:lnTo>
                    <a:pt x="947" y="223"/>
                  </a:lnTo>
                  <a:lnTo>
                    <a:pt x="951" y="219"/>
                  </a:lnTo>
                  <a:lnTo>
                    <a:pt x="951" y="219"/>
                  </a:lnTo>
                  <a:lnTo>
                    <a:pt x="959" y="217"/>
                  </a:lnTo>
                  <a:lnTo>
                    <a:pt x="959" y="217"/>
                  </a:lnTo>
                  <a:lnTo>
                    <a:pt x="965" y="203"/>
                  </a:lnTo>
                  <a:lnTo>
                    <a:pt x="971" y="187"/>
                  </a:lnTo>
                  <a:lnTo>
                    <a:pt x="973" y="173"/>
                  </a:lnTo>
                  <a:lnTo>
                    <a:pt x="973" y="158"/>
                  </a:lnTo>
                  <a:lnTo>
                    <a:pt x="973" y="158"/>
                  </a:lnTo>
                  <a:lnTo>
                    <a:pt x="971" y="138"/>
                  </a:lnTo>
                  <a:lnTo>
                    <a:pt x="967" y="114"/>
                  </a:lnTo>
                  <a:lnTo>
                    <a:pt x="961" y="88"/>
                  </a:lnTo>
                  <a:lnTo>
                    <a:pt x="953" y="64"/>
                  </a:lnTo>
                  <a:lnTo>
                    <a:pt x="941" y="40"/>
                  </a:lnTo>
                  <a:lnTo>
                    <a:pt x="935" y="30"/>
                  </a:lnTo>
                  <a:lnTo>
                    <a:pt x="927" y="22"/>
                  </a:lnTo>
                  <a:lnTo>
                    <a:pt x="919" y="14"/>
                  </a:lnTo>
                  <a:lnTo>
                    <a:pt x="909" y="8"/>
                  </a:lnTo>
                  <a:lnTo>
                    <a:pt x="899" y="4"/>
                  </a:lnTo>
                  <a:lnTo>
                    <a:pt x="887" y="4"/>
                  </a:lnTo>
                  <a:lnTo>
                    <a:pt x="887" y="4"/>
                  </a:lnTo>
                  <a:lnTo>
                    <a:pt x="879" y="4"/>
                  </a:lnTo>
                  <a:lnTo>
                    <a:pt x="879" y="4"/>
                  </a:lnTo>
                  <a:lnTo>
                    <a:pt x="879" y="6"/>
                  </a:lnTo>
                  <a:lnTo>
                    <a:pt x="879" y="6"/>
                  </a:lnTo>
                  <a:lnTo>
                    <a:pt x="879" y="8"/>
                  </a:lnTo>
                  <a:lnTo>
                    <a:pt x="879" y="8"/>
                  </a:lnTo>
                  <a:lnTo>
                    <a:pt x="869" y="16"/>
                  </a:lnTo>
                  <a:lnTo>
                    <a:pt x="859" y="24"/>
                  </a:lnTo>
                  <a:lnTo>
                    <a:pt x="849" y="32"/>
                  </a:lnTo>
                  <a:lnTo>
                    <a:pt x="839" y="40"/>
                  </a:lnTo>
                  <a:lnTo>
                    <a:pt x="839" y="40"/>
                  </a:lnTo>
                  <a:lnTo>
                    <a:pt x="835" y="48"/>
                  </a:lnTo>
                  <a:lnTo>
                    <a:pt x="831" y="56"/>
                  </a:lnTo>
                  <a:lnTo>
                    <a:pt x="831" y="56"/>
                  </a:lnTo>
                  <a:lnTo>
                    <a:pt x="829" y="60"/>
                  </a:lnTo>
                  <a:lnTo>
                    <a:pt x="829" y="60"/>
                  </a:lnTo>
                  <a:lnTo>
                    <a:pt x="829" y="62"/>
                  </a:lnTo>
                  <a:lnTo>
                    <a:pt x="829" y="62"/>
                  </a:lnTo>
                  <a:lnTo>
                    <a:pt x="835" y="66"/>
                  </a:lnTo>
                  <a:lnTo>
                    <a:pt x="841" y="68"/>
                  </a:lnTo>
                  <a:lnTo>
                    <a:pt x="841" y="68"/>
                  </a:lnTo>
                  <a:lnTo>
                    <a:pt x="849" y="74"/>
                  </a:lnTo>
                  <a:lnTo>
                    <a:pt x="855" y="80"/>
                  </a:lnTo>
                  <a:lnTo>
                    <a:pt x="867" y="94"/>
                  </a:lnTo>
                  <a:lnTo>
                    <a:pt x="867" y="94"/>
                  </a:lnTo>
                  <a:lnTo>
                    <a:pt x="885" y="124"/>
                  </a:lnTo>
                  <a:lnTo>
                    <a:pt x="895" y="142"/>
                  </a:lnTo>
                  <a:lnTo>
                    <a:pt x="901" y="158"/>
                  </a:lnTo>
                  <a:lnTo>
                    <a:pt x="901" y="158"/>
                  </a:lnTo>
                  <a:lnTo>
                    <a:pt x="901" y="156"/>
                  </a:lnTo>
                  <a:lnTo>
                    <a:pt x="901" y="156"/>
                  </a:lnTo>
                  <a:lnTo>
                    <a:pt x="903" y="136"/>
                  </a:lnTo>
                  <a:lnTo>
                    <a:pt x="903" y="116"/>
                  </a:lnTo>
                  <a:lnTo>
                    <a:pt x="903" y="116"/>
                  </a:lnTo>
                  <a:lnTo>
                    <a:pt x="903" y="102"/>
                  </a:lnTo>
                  <a:lnTo>
                    <a:pt x="899" y="90"/>
                  </a:lnTo>
                  <a:lnTo>
                    <a:pt x="899" y="90"/>
                  </a:lnTo>
                  <a:lnTo>
                    <a:pt x="897" y="78"/>
                  </a:lnTo>
                  <a:lnTo>
                    <a:pt x="891" y="66"/>
                  </a:lnTo>
                  <a:lnTo>
                    <a:pt x="879" y="46"/>
                  </a:lnTo>
                  <a:lnTo>
                    <a:pt x="879" y="46"/>
                  </a:lnTo>
                  <a:lnTo>
                    <a:pt x="867" y="36"/>
                  </a:lnTo>
                  <a:lnTo>
                    <a:pt x="867" y="36"/>
                  </a:lnTo>
                  <a:lnTo>
                    <a:pt x="865" y="32"/>
                  </a:lnTo>
                  <a:lnTo>
                    <a:pt x="863" y="30"/>
                  </a:lnTo>
                  <a:lnTo>
                    <a:pt x="863" y="28"/>
                  </a:lnTo>
                  <a:lnTo>
                    <a:pt x="863" y="28"/>
                  </a:lnTo>
                  <a:lnTo>
                    <a:pt x="865" y="28"/>
                  </a:lnTo>
                  <a:lnTo>
                    <a:pt x="865" y="28"/>
                  </a:lnTo>
                  <a:lnTo>
                    <a:pt x="877" y="30"/>
                  </a:lnTo>
                  <a:lnTo>
                    <a:pt x="887" y="36"/>
                  </a:lnTo>
                  <a:lnTo>
                    <a:pt x="899" y="42"/>
                  </a:lnTo>
                  <a:lnTo>
                    <a:pt x="907" y="50"/>
                  </a:lnTo>
                  <a:lnTo>
                    <a:pt x="915" y="60"/>
                  </a:lnTo>
                  <a:lnTo>
                    <a:pt x="921" y="72"/>
                  </a:lnTo>
                  <a:lnTo>
                    <a:pt x="927" y="82"/>
                  </a:lnTo>
                  <a:lnTo>
                    <a:pt x="929" y="94"/>
                  </a:lnTo>
                  <a:lnTo>
                    <a:pt x="929" y="94"/>
                  </a:lnTo>
                  <a:lnTo>
                    <a:pt x="931" y="110"/>
                  </a:lnTo>
                  <a:lnTo>
                    <a:pt x="931" y="128"/>
                  </a:lnTo>
                  <a:lnTo>
                    <a:pt x="929" y="146"/>
                  </a:lnTo>
                  <a:lnTo>
                    <a:pt x="927" y="164"/>
                  </a:lnTo>
                  <a:lnTo>
                    <a:pt x="917" y="199"/>
                  </a:lnTo>
                  <a:lnTo>
                    <a:pt x="903" y="231"/>
                  </a:lnTo>
                  <a:lnTo>
                    <a:pt x="903" y="231"/>
                  </a:lnTo>
                  <a:lnTo>
                    <a:pt x="903" y="235"/>
                  </a:lnTo>
                  <a:lnTo>
                    <a:pt x="903" y="235"/>
                  </a:lnTo>
                  <a:lnTo>
                    <a:pt x="903" y="237"/>
                  </a:lnTo>
                  <a:lnTo>
                    <a:pt x="903" y="237"/>
                  </a:lnTo>
                  <a:lnTo>
                    <a:pt x="909" y="247"/>
                  </a:lnTo>
                  <a:lnTo>
                    <a:pt x="913" y="255"/>
                  </a:lnTo>
                  <a:lnTo>
                    <a:pt x="913" y="255"/>
                  </a:lnTo>
                  <a:lnTo>
                    <a:pt x="915" y="261"/>
                  </a:lnTo>
                  <a:lnTo>
                    <a:pt x="915" y="269"/>
                  </a:lnTo>
                  <a:lnTo>
                    <a:pt x="911" y="279"/>
                  </a:lnTo>
                  <a:lnTo>
                    <a:pt x="911" y="279"/>
                  </a:lnTo>
                  <a:lnTo>
                    <a:pt x="907" y="285"/>
                  </a:lnTo>
                  <a:lnTo>
                    <a:pt x="901" y="289"/>
                  </a:lnTo>
                  <a:lnTo>
                    <a:pt x="887" y="299"/>
                  </a:lnTo>
                  <a:lnTo>
                    <a:pt x="859" y="309"/>
                  </a:lnTo>
                  <a:lnTo>
                    <a:pt x="859" y="309"/>
                  </a:lnTo>
                  <a:lnTo>
                    <a:pt x="845" y="319"/>
                  </a:lnTo>
                  <a:lnTo>
                    <a:pt x="839" y="325"/>
                  </a:lnTo>
                  <a:lnTo>
                    <a:pt x="835" y="329"/>
                  </a:lnTo>
                  <a:lnTo>
                    <a:pt x="835" y="329"/>
                  </a:lnTo>
                  <a:lnTo>
                    <a:pt x="833" y="331"/>
                  </a:lnTo>
                  <a:lnTo>
                    <a:pt x="833" y="331"/>
                  </a:lnTo>
                  <a:lnTo>
                    <a:pt x="831" y="329"/>
                  </a:lnTo>
                  <a:lnTo>
                    <a:pt x="831" y="325"/>
                  </a:lnTo>
                  <a:lnTo>
                    <a:pt x="831" y="319"/>
                  </a:lnTo>
                  <a:lnTo>
                    <a:pt x="831" y="319"/>
                  </a:lnTo>
                  <a:lnTo>
                    <a:pt x="833" y="307"/>
                  </a:lnTo>
                  <a:lnTo>
                    <a:pt x="837" y="295"/>
                  </a:lnTo>
                  <a:lnTo>
                    <a:pt x="837" y="295"/>
                  </a:lnTo>
                  <a:lnTo>
                    <a:pt x="841" y="289"/>
                  </a:lnTo>
                  <a:lnTo>
                    <a:pt x="847" y="283"/>
                  </a:lnTo>
                  <a:lnTo>
                    <a:pt x="857" y="277"/>
                  </a:lnTo>
                  <a:lnTo>
                    <a:pt x="869" y="271"/>
                  </a:lnTo>
                  <a:lnTo>
                    <a:pt x="875" y="269"/>
                  </a:lnTo>
                  <a:lnTo>
                    <a:pt x="879" y="263"/>
                  </a:lnTo>
                  <a:lnTo>
                    <a:pt x="879" y="263"/>
                  </a:lnTo>
                  <a:lnTo>
                    <a:pt x="891" y="249"/>
                  </a:lnTo>
                  <a:lnTo>
                    <a:pt x="899" y="235"/>
                  </a:lnTo>
                  <a:lnTo>
                    <a:pt x="899" y="235"/>
                  </a:lnTo>
                  <a:lnTo>
                    <a:pt x="897" y="221"/>
                  </a:lnTo>
                  <a:lnTo>
                    <a:pt x="897" y="209"/>
                  </a:lnTo>
                  <a:lnTo>
                    <a:pt x="897" y="209"/>
                  </a:lnTo>
                  <a:lnTo>
                    <a:pt x="899" y="195"/>
                  </a:lnTo>
                  <a:lnTo>
                    <a:pt x="901" y="179"/>
                  </a:lnTo>
                  <a:lnTo>
                    <a:pt x="901" y="179"/>
                  </a:lnTo>
                  <a:lnTo>
                    <a:pt x="901" y="179"/>
                  </a:lnTo>
                  <a:lnTo>
                    <a:pt x="901" y="179"/>
                  </a:lnTo>
                  <a:lnTo>
                    <a:pt x="893" y="197"/>
                  </a:lnTo>
                  <a:lnTo>
                    <a:pt x="889" y="205"/>
                  </a:lnTo>
                  <a:lnTo>
                    <a:pt x="883" y="211"/>
                  </a:lnTo>
                  <a:lnTo>
                    <a:pt x="877" y="215"/>
                  </a:lnTo>
                  <a:lnTo>
                    <a:pt x="869" y="219"/>
                  </a:lnTo>
                  <a:lnTo>
                    <a:pt x="861" y="219"/>
                  </a:lnTo>
                  <a:lnTo>
                    <a:pt x="851" y="217"/>
                  </a:lnTo>
                  <a:lnTo>
                    <a:pt x="851" y="217"/>
                  </a:lnTo>
                  <a:lnTo>
                    <a:pt x="845" y="215"/>
                  </a:lnTo>
                  <a:lnTo>
                    <a:pt x="839" y="211"/>
                  </a:lnTo>
                  <a:lnTo>
                    <a:pt x="829" y="199"/>
                  </a:lnTo>
                  <a:lnTo>
                    <a:pt x="819" y="185"/>
                  </a:lnTo>
                  <a:lnTo>
                    <a:pt x="811" y="173"/>
                  </a:lnTo>
                  <a:lnTo>
                    <a:pt x="811" y="173"/>
                  </a:lnTo>
                  <a:lnTo>
                    <a:pt x="807" y="162"/>
                  </a:lnTo>
                  <a:lnTo>
                    <a:pt x="807" y="152"/>
                  </a:lnTo>
                  <a:lnTo>
                    <a:pt x="805" y="130"/>
                  </a:lnTo>
                  <a:lnTo>
                    <a:pt x="805" y="130"/>
                  </a:lnTo>
                  <a:lnTo>
                    <a:pt x="805" y="126"/>
                  </a:lnTo>
                  <a:lnTo>
                    <a:pt x="803" y="122"/>
                  </a:lnTo>
                  <a:lnTo>
                    <a:pt x="801" y="118"/>
                  </a:lnTo>
                  <a:lnTo>
                    <a:pt x="799" y="114"/>
                  </a:lnTo>
                  <a:lnTo>
                    <a:pt x="799" y="114"/>
                  </a:lnTo>
                  <a:lnTo>
                    <a:pt x="799" y="98"/>
                  </a:lnTo>
                  <a:lnTo>
                    <a:pt x="801" y="84"/>
                  </a:lnTo>
                  <a:lnTo>
                    <a:pt x="803" y="78"/>
                  </a:lnTo>
                  <a:lnTo>
                    <a:pt x="807" y="72"/>
                  </a:lnTo>
                  <a:lnTo>
                    <a:pt x="813" y="68"/>
                  </a:lnTo>
                  <a:lnTo>
                    <a:pt x="821" y="64"/>
                  </a:lnTo>
                  <a:lnTo>
                    <a:pt x="821" y="64"/>
                  </a:lnTo>
                  <a:lnTo>
                    <a:pt x="823" y="62"/>
                  </a:lnTo>
                  <a:lnTo>
                    <a:pt x="823" y="62"/>
                  </a:lnTo>
                  <a:lnTo>
                    <a:pt x="825" y="60"/>
                  </a:lnTo>
                  <a:lnTo>
                    <a:pt x="825" y="60"/>
                  </a:lnTo>
                  <a:lnTo>
                    <a:pt x="825" y="52"/>
                  </a:lnTo>
                  <a:lnTo>
                    <a:pt x="825" y="52"/>
                  </a:lnTo>
                  <a:lnTo>
                    <a:pt x="827" y="42"/>
                  </a:lnTo>
                  <a:lnTo>
                    <a:pt x="833" y="34"/>
                  </a:lnTo>
                  <a:lnTo>
                    <a:pt x="839" y="26"/>
                  </a:lnTo>
                  <a:lnTo>
                    <a:pt x="847" y="18"/>
                  </a:lnTo>
                  <a:lnTo>
                    <a:pt x="847" y="18"/>
                  </a:lnTo>
                  <a:lnTo>
                    <a:pt x="857" y="12"/>
                  </a:lnTo>
                  <a:lnTo>
                    <a:pt x="871" y="4"/>
                  </a:lnTo>
                  <a:lnTo>
                    <a:pt x="871" y="4"/>
                  </a:lnTo>
                  <a:lnTo>
                    <a:pt x="869" y="4"/>
                  </a:lnTo>
                  <a:lnTo>
                    <a:pt x="869" y="4"/>
                  </a:lnTo>
                  <a:lnTo>
                    <a:pt x="861" y="6"/>
                  </a:lnTo>
                  <a:lnTo>
                    <a:pt x="853" y="8"/>
                  </a:lnTo>
                  <a:lnTo>
                    <a:pt x="853" y="8"/>
                  </a:lnTo>
                  <a:lnTo>
                    <a:pt x="837" y="16"/>
                  </a:lnTo>
                  <a:lnTo>
                    <a:pt x="823" y="28"/>
                  </a:lnTo>
                  <a:lnTo>
                    <a:pt x="813" y="40"/>
                  </a:lnTo>
                  <a:lnTo>
                    <a:pt x="803" y="54"/>
                  </a:lnTo>
                  <a:lnTo>
                    <a:pt x="803" y="54"/>
                  </a:lnTo>
                  <a:lnTo>
                    <a:pt x="797" y="68"/>
                  </a:lnTo>
                  <a:lnTo>
                    <a:pt x="793" y="84"/>
                  </a:lnTo>
                  <a:lnTo>
                    <a:pt x="791" y="100"/>
                  </a:lnTo>
                  <a:lnTo>
                    <a:pt x="789" y="114"/>
                  </a:lnTo>
                  <a:lnTo>
                    <a:pt x="789" y="114"/>
                  </a:lnTo>
                  <a:lnTo>
                    <a:pt x="791" y="128"/>
                  </a:lnTo>
                  <a:lnTo>
                    <a:pt x="795" y="142"/>
                  </a:lnTo>
                  <a:lnTo>
                    <a:pt x="799" y="158"/>
                  </a:lnTo>
                  <a:lnTo>
                    <a:pt x="801" y="173"/>
                  </a:lnTo>
                  <a:lnTo>
                    <a:pt x="801" y="173"/>
                  </a:lnTo>
                  <a:lnTo>
                    <a:pt x="801" y="185"/>
                  </a:lnTo>
                  <a:lnTo>
                    <a:pt x="799" y="199"/>
                  </a:lnTo>
                  <a:lnTo>
                    <a:pt x="793" y="227"/>
                  </a:lnTo>
                  <a:lnTo>
                    <a:pt x="793" y="227"/>
                  </a:lnTo>
                  <a:lnTo>
                    <a:pt x="791" y="249"/>
                  </a:lnTo>
                  <a:lnTo>
                    <a:pt x="789" y="259"/>
                  </a:lnTo>
                  <a:lnTo>
                    <a:pt x="785" y="269"/>
                  </a:lnTo>
                  <a:lnTo>
                    <a:pt x="785" y="269"/>
                  </a:lnTo>
                  <a:lnTo>
                    <a:pt x="781" y="277"/>
                  </a:lnTo>
                  <a:lnTo>
                    <a:pt x="775" y="285"/>
                  </a:lnTo>
                  <a:lnTo>
                    <a:pt x="761" y="299"/>
                  </a:lnTo>
                  <a:lnTo>
                    <a:pt x="761" y="299"/>
                  </a:lnTo>
                  <a:lnTo>
                    <a:pt x="755" y="309"/>
                  </a:lnTo>
                  <a:lnTo>
                    <a:pt x="751" y="321"/>
                  </a:lnTo>
                  <a:lnTo>
                    <a:pt x="747" y="343"/>
                  </a:lnTo>
                  <a:lnTo>
                    <a:pt x="747" y="343"/>
                  </a:lnTo>
                  <a:lnTo>
                    <a:pt x="747" y="345"/>
                  </a:lnTo>
                  <a:lnTo>
                    <a:pt x="747" y="347"/>
                  </a:lnTo>
                  <a:lnTo>
                    <a:pt x="747" y="347"/>
                  </a:lnTo>
                  <a:lnTo>
                    <a:pt x="747" y="349"/>
                  </a:lnTo>
                  <a:lnTo>
                    <a:pt x="747" y="349"/>
                  </a:lnTo>
                  <a:lnTo>
                    <a:pt x="753" y="337"/>
                  </a:lnTo>
                  <a:lnTo>
                    <a:pt x="757" y="327"/>
                  </a:lnTo>
                  <a:lnTo>
                    <a:pt x="771" y="311"/>
                  </a:lnTo>
                  <a:lnTo>
                    <a:pt x="785" y="297"/>
                  </a:lnTo>
                  <a:lnTo>
                    <a:pt x="801" y="281"/>
                  </a:lnTo>
                  <a:lnTo>
                    <a:pt x="801" y="281"/>
                  </a:lnTo>
                  <a:lnTo>
                    <a:pt x="815" y="259"/>
                  </a:lnTo>
                  <a:lnTo>
                    <a:pt x="827" y="235"/>
                  </a:lnTo>
                  <a:lnTo>
                    <a:pt x="827" y="235"/>
                  </a:lnTo>
                  <a:lnTo>
                    <a:pt x="833" y="221"/>
                  </a:lnTo>
                  <a:lnTo>
                    <a:pt x="833" y="221"/>
                  </a:lnTo>
                  <a:lnTo>
                    <a:pt x="835" y="215"/>
                  </a:lnTo>
                  <a:lnTo>
                    <a:pt x="837" y="215"/>
                  </a:lnTo>
                  <a:lnTo>
                    <a:pt x="837" y="213"/>
                  </a:lnTo>
                  <a:lnTo>
                    <a:pt x="837" y="213"/>
                  </a:lnTo>
                  <a:lnTo>
                    <a:pt x="839" y="215"/>
                  </a:lnTo>
                  <a:lnTo>
                    <a:pt x="839" y="215"/>
                  </a:lnTo>
                  <a:lnTo>
                    <a:pt x="841" y="221"/>
                  </a:lnTo>
                  <a:lnTo>
                    <a:pt x="843" y="227"/>
                  </a:lnTo>
                  <a:lnTo>
                    <a:pt x="843" y="241"/>
                  </a:lnTo>
                  <a:lnTo>
                    <a:pt x="839" y="255"/>
                  </a:lnTo>
                  <a:lnTo>
                    <a:pt x="833" y="267"/>
                  </a:lnTo>
                  <a:lnTo>
                    <a:pt x="833" y="267"/>
                  </a:lnTo>
                  <a:lnTo>
                    <a:pt x="823" y="291"/>
                  </a:lnTo>
                  <a:lnTo>
                    <a:pt x="815" y="303"/>
                  </a:lnTo>
                  <a:lnTo>
                    <a:pt x="807" y="311"/>
                  </a:lnTo>
                  <a:lnTo>
                    <a:pt x="807" y="311"/>
                  </a:lnTo>
                  <a:lnTo>
                    <a:pt x="781" y="333"/>
                  </a:lnTo>
                  <a:lnTo>
                    <a:pt x="765" y="345"/>
                  </a:lnTo>
                  <a:lnTo>
                    <a:pt x="757" y="349"/>
                  </a:lnTo>
                  <a:lnTo>
                    <a:pt x="751" y="351"/>
                  </a:lnTo>
                  <a:lnTo>
                    <a:pt x="751" y="351"/>
                  </a:lnTo>
                  <a:lnTo>
                    <a:pt x="749" y="353"/>
                  </a:lnTo>
                  <a:lnTo>
                    <a:pt x="749" y="353"/>
                  </a:lnTo>
                  <a:lnTo>
                    <a:pt x="749" y="363"/>
                  </a:lnTo>
                  <a:lnTo>
                    <a:pt x="749" y="363"/>
                  </a:lnTo>
                  <a:lnTo>
                    <a:pt x="747" y="381"/>
                  </a:lnTo>
                  <a:lnTo>
                    <a:pt x="747" y="381"/>
                  </a:lnTo>
                  <a:lnTo>
                    <a:pt x="745" y="403"/>
                  </a:lnTo>
                  <a:lnTo>
                    <a:pt x="745" y="403"/>
                  </a:lnTo>
                  <a:lnTo>
                    <a:pt x="743" y="409"/>
                  </a:lnTo>
                  <a:lnTo>
                    <a:pt x="743" y="411"/>
                  </a:lnTo>
                  <a:lnTo>
                    <a:pt x="741" y="413"/>
                  </a:lnTo>
                  <a:lnTo>
                    <a:pt x="741" y="413"/>
                  </a:lnTo>
                  <a:lnTo>
                    <a:pt x="739" y="411"/>
                  </a:lnTo>
                  <a:lnTo>
                    <a:pt x="727" y="205"/>
                  </a:lnTo>
                  <a:lnTo>
                    <a:pt x="727" y="205"/>
                  </a:lnTo>
                  <a:lnTo>
                    <a:pt x="727" y="199"/>
                  </a:lnTo>
                  <a:lnTo>
                    <a:pt x="725" y="195"/>
                  </a:lnTo>
                  <a:lnTo>
                    <a:pt x="721" y="193"/>
                  </a:lnTo>
                  <a:lnTo>
                    <a:pt x="715" y="193"/>
                  </a:lnTo>
                  <a:lnTo>
                    <a:pt x="715" y="193"/>
                  </a:lnTo>
                  <a:lnTo>
                    <a:pt x="695" y="193"/>
                  </a:lnTo>
                  <a:lnTo>
                    <a:pt x="695" y="193"/>
                  </a:lnTo>
                  <a:lnTo>
                    <a:pt x="661" y="193"/>
                  </a:lnTo>
                  <a:lnTo>
                    <a:pt x="661" y="193"/>
                  </a:lnTo>
                  <a:lnTo>
                    <a:pt x="566" y="195"/>
                  </a:lnTo>
                  <a:lnTo>
                    <a:pt x="566" y="195"/>
                  </a:lnTo>
                  <a:lnTo>
                    <a:pt x="484" y="195"/>
                  </a:lnTo>
                  <a:lnTo>
                    <a:pt x="484" y="195"/>
                  </a:lnTo>
                  <a:lnTo>
                    <a:pt x="480" y="195"/>
                  </a:lnTo>
                  <a:lnTo>
                    <a:pt x="480" y="201"/>
                  </a:lnTo>
                  <a:lnTo>
                    <a:pt x="480" y="201"/>
                  </a:lnTo>
                  <a:lnTo>
                    <a:pt x="482" y="253"/>
                  </a:lnTo>
                  <a:lnTo>
                    <a:pt x="482" y="253"/>
                  </a:lnTo>
                  <a:lnTo>
                    <a:pt x="488" y="345"/>
                  </a:lnTo>
                  <a:lnTo>
                    <a:pt x="488" y="345"/>
                  </a:lnTo>
                  <a:lnTo>
                    <a:pt x="490" y="367"/>
                  </a:lnTo>
                  <a:lnTo>
                    <a:pt x="490" y="367"/>
                  </a:lnTo>
                  <a:lnTo>
                    <a:pt x="502" y="359"/>
                  </a:lnTo>
                  <a:lnTo>
                    <a:pt x="512" y="355"/>
                  </a:lnTo>
                  <a:lnTo>
                    <a:pt x="512" y="355"/>
                  </a:lnTo>
                  <a:lnTo>
                    <a:pt x="520" y="355"/>
                  </a:lnTo>
                  <a:lnTo>
                    <a:pt x="528" y="357"/>
                  </a:lnTo>
                  <a:lnTo>
                    <a:pt x="536" y="361"/>
                  </a:lnTo>
                  <a:lnTo>
                    <a:pt x="542" y="365"/>
                  </a:lnTo>
                  <a:lnTo>
                    <a:pt x="542" y="365"/>
                  </a:lnTo>
                  <a:lnTo>
                    <a:pt x="552" y="355"/>
                  </a:lnTo>
                  <a:lnTo>
                    <a:pt x="552" y="355"/>
                  </a:lnTo>
                  <a:lnTo>
                    <a:pt x="562" y="347"/>
                  </a:lnTo>
                  <a:lnTo>
                    <a:pt x="566" y="345"/>
                  </a:lnTo>
                  <a:lnTo>
                    <a:pt x="572" y="345"/>
                  </a:lnTo>
                  <a:lnTo>
                    <a:pt x="572" y="345"/>
                  </a:lnTo>
                  <a:lnTo>
                    <a:pt x="584" y="347"/>
                  </a:lnTo>
                  <a:lnTo>
                    <a:pt x="597" y="353"/>
                  </a:lnTo>
                  <a:lnTo>
                    <a:pt x="613" y="359"/>
                  </a:lnTo>
                  <a:lnTo>
                    <a:pt x="629" y="369"/>
                  </a:lnTo>
                  <a:lnTo>
                    <a:pt x="661" y="391"/>
                  </a:lnTo>
                  <a:lnTo>
                    <a:pt x="691" y="413"/>
                  </a:lnTo>
                  <a:lnTo>
                    <a:pt x="691" y="413"/>
                  </a:lnTo>
                  <a:lnTo>
                    <a:pt x="697" y="415"/>
                  </a:lnTo>
                  <a:lnTo>
                    <a:pt x="697" y="415"/>
                  </a:lnTo>
                  <a:lnTo>
                    <a:pt x="715" y="415"/>
                  </a:lnTo>
                  <a:lnTo>
                    <a:pt x="715" y="415"/>
                  </a:lnTo>
                  <a:lnTo>
                    <a:pt x="729" y="415"/>
                  </a:lnTo>
                  <a:lnTo>
                    <a:pt x="735" y="415"/>
                  </a:lnTo>
                  <a:lnTo>
                    <a:pt x="741" y="417"/>
                  </a:lnTo>
                  <a:lnTo>
                    <a:pt x="741" y="417"/>
                  </a:lnTo>
                  <a:lnTo>
                    <a:pt x="777" y="445"/>
                  </a:lnTo>
                  <a:lnTo>
                    <a:pt x="777" y="445"/>
                  </a:lnTo>
                  <a:lnTo>
                    <a:pt x="833" y="487"/>
                  </a:lnTo>
                  <a:lnTo>
                    <a:pt x="833" y="487"/>
                  </a:lnTo>
                  <a:lnTo>
                    <a:pt x="853" y="503"/>
                  </a:lnTo>
                  <a:lnTo>
                    <a:pt x="853" y="503"/>
                  </a:lnTo>
                  <a:lnTo>
                    <a:pt x="865" y="514"/>
                  </a:lnTo>
                  <a:lnTo>
                    <a:pt x="865" y="514"/>
                  </a:lnTo>
                  <a:lnTo>
                    <a:pt x="865" y="516"/>
                  </a:lnTo>
                  <a:lnTo>
                    <a:pt x="865" y="516"/>
                  </a:lnTo>
                  <a:lnTo>
                    <a:pt x="865" y="516"/>
                  </a:lnTo>
                  <a:lnTo>
                    <a:pt x="865" y="516"/>
                  </a:lnTo>
                  <a:lnTo>
                    <a:pt x="857" y="518"/>
                  </a:lnTo>
                  <a:lnTo>
                    <a:pt x="847" y="518"/>
                  </a:lnTo>
                  <a:lnTo>
                    <a:pt x="827" y="516"/>
                  </a:lnTo>
                  <a:lnTo>
                    <a:pt x="827" y="516"/>
                  </a:lnTo>
                  <a:lnTo>
                    <a:pt x="813" y="512"/>
                  </a:lnTo>
                  <a:lnTo>
                    <a:pt x="799" y="503"/>
                  </a:lnTo>
                  <a:lnTo>
                    <a:pt x="785" y="495"/>
                  </a:lnTo>
                  <a:lnTo>
                    <a:pt x="773" y="485"/>
                  </a:lnTo>
                  <a:lnTo>
                    <a:pt x="773" y="485"/>
                  </a:lnTo>
                  <a:lnTo>
                    <a:pt x="757" y="471"/>
                  </a:lnTo>
                  <a:lnTo>
                    <a:pt x="741" y="457"/>
                  </a:lnTo>
                  <a:lnTo>
                    <a:pt x="705" y="429"/>
                  </a:lnTo>
                  <a:lnTo>
                    <a:pt x="705" y="429"/>
                  </a:lnTo>
                  <a:lnTo>
                    <a:pt x="689" y="417"/>
                  </a:lnTo>
                  <a:lnTo>
                    <a:pt x="689" y="417"/>
                  </a:lnTo>
                  <a:lnTo>
                    <a:pt x="677" y="413"/>
                  </a:lnTo>
                  <a:lnTo>
                    <a:pt x="665" y="405"/>
                  </a:lnTo>
                  <a:lnTo>
                    <a:pt x="645" y="393"/>
                  </a:lnTo>
                  <a:lnTo>
                    <a:pt x="645" y="393"/>
                  </a:lnTo>
                  <a:lnTo>
                    <a:pt x="617" y="373"/>
                  </a:lnTo>
                  <a:lnTo>
                    <a:pt x="601" y="365"/>
                  </a:lnTo>
                  <a:lnTo>
                    <a:pt x="595" y="363"/>
                  </a:lnTo>
                  <a:lnTo>
                    <a:pt x="589" y="363"/>
                  </a:lnTo>
                  <a:lnTo>
                    <a:pt x="589" y="363"/>
                  </a:lnTo>
                  <a:lnTo>
                    <a:pt x="587" y="363"/>
                  </a:lnTo>
                  <a:lnTo>
                    <a:pt x="587" y="363"/>
                  </a:lnTo>
                  <a:lnTo>
                    <a:pt x="587" y="365"/>
                  </a:lnTo>
                  <a:lnTo>
                    <a:pt x="587" y="369"/>
                  </a:lnTo>
                  <a:lnTo>
                    <a:pt x="591" y="377"/>
                  </a:lnTo>
                  <a:lnTo>
                    <a:pt x="597" y="391"/>
                  </a:lnTo>
                  <a:lnTo>
                    <a:pt x="597" y="391"/>
                  </a:lnTo>
                  <a:lnTo>
                    <a:pt x="601" y="403"/>
                  </a:lnTo>
                  <a:lnTo>
                    <a:pt x="605" y="417"/>
                  </a:lnTo>
                  <a:lnTo>
                    <a:pt x="609" y="429"/>
                  </a:lnTo>
                  <a:lnTo>
                    <a:pt x="609" y="443"/>
                  </a:lnTo>
                  <a:lnTo>
                    <a:pt x="609" y="443"/>
                  </a:lnTo>
                  <a:lnTo>
                    <a:pt x="605" y="453"/>
                  </a:lnTo>
                  <a:lnTo>
                    <a:pt x="603" y="455"/>
                  </a:lnTo>
                  <a:lnTo>
                    <a:pt x="601" y="457"/>
                  </a:lnTo>
                  <a:lnTo>
                    <a:pt x="597" y="457"/>
                  </a:lnTo>
                  <a:lnTo>
                    <a:pt x="595" y="459"/>
                  </a:lnTo>
                  <a:lnTo>
                    <a:pt x="593" y="461"/>
                  </a:lnTo>
                  <a:lnTo>
                    <a:pt x="593" y="461"/>
                  </a:lnTo>
                  <a:lnTo>
                    <a:pt x="582" y="483"/>
                  </a:lnTo>
                  <a:lnTo>
                    <a:pt x="582" y="483"/>
                  </a:lnTo>
                  <a:lnTo>
                    <a:pt x="572" y="493"/>
                  </a:lnTo>
                  <a:lnTo>
                    <a:pt x="572" y="493"/>
                  </a:lnTo>
                  <a:lnTo>
                    <a:pt x="558" y="510"/>
                  </a:lnTo>
                  <a:lnTo>
                    <a:pt x="558" y="510"/>
                  </a:lnTo>
                  <a:lnTo>
                    <a:pt x="550" y="518"/>
                  </a:lnTo>
                  <a:lnTo>
                    <a:pt x="550" y="518"/>
                  </a:lnTo>
                  <a:lnTo>
                    <a:pt x="568" y="501"/>
                  </a:lnTo>
                  <a:lnTo>
                    <a:pt x="582" y="485"/>
                  </a:lnTo>
                  <a:lnTo>
                    <a:pt x="582" y="485"/>
                  </a:lnTo>
                  <a:lnTo>
                    <a:pt x="584" y="483"/>
                  </a:lnTo>
                  <a:lnTo>
                    <a:pt x="584" y="483"/>
                  </a:lnTo>
                  <a:lnTo>
                    <a:pt x="586" y="485"/>
                  </a:lnTo>
                  <a:lnTo>
                    <a:pt x="586" y="485"/>
                  </a:lnTo>
                  <a:lnTo>
                    <a:pt x="625" y="544"/>
                  </a:lnTo>
                  <a:lnTo>
                    <a:pt x="665" y="600"/>
                  </a:lnTo>
                  <a:lnTo>
                    <a:pt x="665" y="600"/>
                  </a:lnTo>
                  <a:lnTo>
                    <a:pt x="691" y="642"/>
                  </a:lnTo>
                  <a:lnTo>
                    <a:pt x="691" y="642"/>
                  </a:lnTo>
                  <a:lnTo>
                    <a:pt x="699" y="652"/>
                  </a:lnTo>
                  <a:lnTo>
                    <a:pt x="703" y="658"/>
                  </a:lnTo>
                  <a:lnTo>
                    <a:pt x="707" y="660"/>
                  </a:lnTo>
                  <a:lnTo>
                    <a:pt x="707" y="660"/>
                  </a:lnTo>
                  <a:lnTo>
                    <a:pt x="709" y="662"/>
                  </a:lnTo>
                  <a:lnTo>
                    <a:pt x="709" y="662"/>
                  </a:lnTo>
                  <a:lnTo>
                    <a:pt x="707" y="664"/>
                  </a:lnTo>
                  <a:lnTo>
                    <a:pt x="701" y="666"/>
                  </a:lnTo>
                  <a:lnTo>
                    <a:pt x="685" y="668"/>
                  </a:lnTo>
                  <a:lnTo>
                    <a:pt x="659" y="668"/>
                  </a:lnTo>
                  <a:lnTo>
                    <a:pt x="659" y="668"/>
                  </a:lnTo>
                  <a:lnTo>
                    <a:pt x="639" y="664"/>
                  </a:lnTo>
                  <a:lnTo>
                    <a:pt x="627" y="662"/>
                  </a:lnTo>
                  <a:lnTo>
                    <a:pt x="619" y="658"/>
                  </a:lnTo>
                  <a:lnTo>
                    <a:pt x="619" y="658"/>
                  </a:lnTo>
                  <a:lnTo>
                    <a:pt x="599" y="642"/>
                  </a:lnTo>
                  <a:lnTo>
                    <a:pt x="584" y="624"/>
                  </a:lnTo>
                  <a:lnTo>
                    <a:pt x="584" y="624"/>
                  </a:lnTo>
                  <a:lnTo>
                    <a:pt x="566" y="598"/>
                  </a:lnTo>
                  <a:lnTo>
                    <a:pt x="550" y="570"/>
                  </a:lnTo>
                  <a:lnTo>
                    <a:pt x="550" y="570"/>
                  </a:lnTo>
                  <a:lnTo>
                    <a:pt x="542" y="554"/>
                  </a:lnTo>
                  <a:lnTo>
                    <a:pt x="540" y="544"/>
                  </a:lnTo>
                  <a:lnTo>
                    <a:pt x="538" y="536"/>
                  </a:lnTo>
                  <a:lnTo>
                    <a:pt x="538" y="536"/>
                  </a:lnTo>
                  <a:lnTo>
                    <a:pt x="540" y="532"/>
                  </a:lnTo>
                  <a:lnTo>
                    <a:pt x="540" y="532"/>
                  </a:lnTo>
                  <a:lnTo>
                    <a:pt x="524" y="544"/>
                  </a:lnTo>
                  <a:lnTo>
                    <a:pt x="506" y="554"/>
                  </a:lnTo>
                  <a:lnTo>
                    <a:pt x="506" y="554"/>
                  </a:lnTo>
                  <a:lnTo>
                    <a:pt x="458" y="578"/>
                  </a:lnTo>
                  <a:lnTo>
                    <a:pt x="408" y="602"/>
                  </a:lnTo>
                  <a:lnTo>
                    <a:pt x="408" y="602"/>
                  </a:lnTo>
                  <a:lnTo>
                    <a:pt x="390" y="612"/>
                  </a:lnTo>
                  <a:lnTo>
                    <a:pt x="390" y="612"/>
                  </a:lnTo>
                  <a:lnTo>
                    <a:pt x="378" y="616"/>
                  </a:lnTo>
                  <a:lnTo>
                    <a:pt x="366" y="620"/>
                  </a:lnTo>
                  <a:lnTo>
                    <a:pt x="366" y="620"/>
                  </a:lnTo>
                  <a:lnTo>
                    <a:pt x="362" y="618"/>
                  </a:lnTo>
                  <a:lnTo>
                    <a:pt x="362" y="618"/>
                  </a:lnTo>
                  <a:lnTo>
                    <a:pt x="360" y="640"/>
                  </a:lnTo>
                  <a:lnTo>
                    <a:pt x="360" y="640"/>
                  </a:lnTo>
                  <a:lnTo>
                    <a:pt x="360" y="654"/>
                  </a:lnTo>
                  <a:lnTo>
                    <a:pt x="358" y="660"/>
                  </a:lnTo>
                  <a:lnTo>
                    <a:pt x="352" y="664"/>
                  </a:lnTo>
                  <a:lnTo>
                    <a:pt x="352" y="664"/>
                  </a:lnTo>
                  <a:lnTo>
                    <a:pt x="346" y="666"/>
                  </a:lnTo>
                  <a:lnTo>
                    <a:pt x="338" y="666"/>
                  </a:lnTo>
                  <a:lnTo>
                    <a:pt x="320" y="664"/>
                  </a:lnTo>
                  <a:lnTo>
                    <a:pt x="300" y="662"/>
                  </a:lnTo>
                  <a:lnTo>
                    <a:pt x="282" y="662"/>
                  </a:lnTo>
                  <a:lnTo>
                    <a:pt x="282" y="662"/>
                  </a:lnTo>
                  <a:lnTo>
                    <a:pt x="272" y="662"/>
                  </a:lnTo>
                  <a:lnTo>
                    <a:pt x="262" y="660"/>
                  </a:lnTo>
                  <a:lnTo>
                    <a:pt x="238" y="654"/>
                  </a:lnTo>
                  <a:lnTo>
                    <a:pt x="216" y="646"/>
                  </a:lnTo>
                  <a:lnTo>
                    <a:pt x="198" y="638"/>
                  </a:lnTo>
                  <a:lnTo>
                    <a:pt x="198" y="638"/>
                  </a:lnTo>
                  <a:lnTo>
                    <a:pt x="174" y="626"/>
                  </a:lnTo>
                  <a:lnTo>
                    <a:pt x="164" y="620"/>
                  </a:lnTo>
                  <a:lnTo>
                    <a:pt x="160" y="614"/>
                  </a:lnTo>
                  <a:lnTo>
                    <a:pt x="158" y="610"/>
                  </a:lnTo>
                  <a:lnTo>
                    <a:pt x="158" y="610"/>
                  </a:lnTo>
                  <a:lnTo>
                    <a:pt x="158" y="606"/>
                  </a:lnTo>
                  <a:lnTo>
                    <a:pt x="160" y="604"/>
                  </a:lnTo>
                  <a:lnTo>
                    <a:pt x="160" y="604"/>
                  </a:lnTo>
                  <a:lnTo>
                    <a:pt x="134" y="604"/>
                  </a:lnTo>
                  <a:lnTo>
                    <a:pt x="134" y="604"/>
                  </a:lnTo>
                  <a:lnTo>
                    <a:pt x="128" y="606"/>
                  </a:lnTo>
                  <a:lnTo>
                    <a:pt x="122" y="608"/>
                  </a:lnTo>
                  <a:lnTo>
                    <a:pt x="120" y="610"/>
                  </a:lnTo>
                  <a:lnTo>
                    <a:pt x="118" y="616"/>
                  </a:lnTo>
                  <a:lnTo>
                    <a:pt x="116" y="620"/>
                  </a:lnTo>
                  <a:lnTo>
                    <a:pt x="118" y="626"/>
                  </a:lnTo>
                  <a:lnTo>
                    <a:pt x="124" y="636"/>
                  </a:lnTo>
                  <a:lnTo>
                    <a:pt x="124" y="636"/>
                  </a:lnTo>
                  <a:lnTo>
                    <a:pt x="130" y="642"/>
                  </a:lnTo>
                  <a:lnTo>
                    <a:pt x="138" y="646"/>
                  </a:lnTo>
                  <a:lnTo>
                    <a:pt x="154" y="650"/>
                  </a:lnTo>
                  <a:lnTo>
                    <a:pt x="154" y="650"/>
                  </a:lnTo>
                  <a:lnTo>
                    <a:pt x="170" y="654"/>
                  </a:lnTo>
                  <a:lnTo>
                    <a:pt x="188" y="656"/>
                  </a:lnTo>
                  <a:lnTo>
                    <a:pt x="222" y="658"/>
                  </a:lnTo>
                  <a:lnTo>
                    <a:pt x="222" y="658"/>
                  </a:lnTo>
                  <a:lnTo>
                    <a:pt x="222" y="660"/>
                  </a:lnTo>
                  <a:lnTo>
                    <a:pt x="222" y="660"/>
                  </a:lnTo>
                  <a:lnTo>
                    <a:pt x="220" y="662"/>
                  </a:lnTo>
                  <a:lnTo>
                    <a:pt x="0" y="662"/>
                  </a:lnTo>
                  <a:lnTo>
                    <a:pt x="0" y="658"/>
                  </a:lnTo>
                  <a:lnTo>
                    <a:pt x="186" y="658"/>
                  </a:lnTo>
                  <a:lnTo>
                    <a:pt x="186" y="658"/>
                  </a:lnTo>
                  <a:lnTo>
                    <a:pt x="168" y="658"/>
                  </a:lnTo>
                  <a:lnTo>
                    <a:pt x="152" y="654"/>
                  </a:lnTo>
                  <a:lnTo>
                    <a:pt x="152" y="654"/>
                  </a:lnTo>
                  <a:lnTo>
                    <a:pt x="136" y="648"/>
                  </a:lnTo>
                  <a:lnTo>
                    <a:pt x="128" y="644"/>
                  </a:lnTo>
                  <a:lnTo>
                    <a:pt x="122" y="638"/>
                  </a:lnTo>
                  <a:lnTo>
                    <a:pt x="122" y="638"/>
                  </a:lnTo>
                  <a:lnTo>
                    <a:pt x="118" y="632"/>
                  </a:lnTo>
                  <a:lnTo>
                    <a:pt x="114" y="626"/>
                  </a:lnTo>
                  <a:lnTo>
                    <a:pt x="114" y="620"/>
                  </a:lnTo>
                  <a:lnTo>
                    <a:pt x="114" y="614"/>
                  </a:lnTo>
                  <a:lnTo>
                    <a:pt x="116" y="608"/>
                  </a:lnTo>
                  <a:lnTo>
                    <a:pt x="120" y="604"/>
                  </a:lnTo>
                  <a:lnTo>
                    <a:pt x="126" y="602"/>
                  </a:lnTo>
                  <a:lnTo>
                    <a:pt x="134" y="600"/>
                  </a:lnTo>
                  <a:lnTo>
                    <a:pt x="134" y="600"/>
                  </a:lnTo>
                  <a:lnTo>
                    <a:pt x="164" y="600"/>
                  </a:lnTo>
                  <a:lnTo>
                    <a:pt x="164" y="600"/>
                  </a:lnTo>
                  <a:lnTo>
                    <a:pt x="176" y="594"/>
                  </a:lnTo>
                  <a:lnTo>
                    <a:pt x="176" y="594"/>
                  </a:lnTo>
                  <a:lnTo>
                    <a:pt x="216" y="576"/>
                  </a:lnTo>
                  <a:lnTo>
                    <a:pt x="216" y="576"/>
                  </a:lnTo>
                  <a:lnTo>
                    <a:pt x="234" y="564"/>
                  </a:lnTo>
                  <a:lnTo>
                    <a:pt x="242" y="558"/>
                  </a:lnTo>
                  <a:lnTo>
                    <a:pt x="252" y="554"/>
                  </a:lnTo>
                  <a:lnTo>
                    <a:pt x="252" y="554"/>
                  </a:lnTo>
                  <a:lnTo>
                    <a:pt x="262" y="550"/>
                  </a:lnTo>
                  <a:lnTo>
                    <a:pt x="262" y="550"/>
                  </a:lnTo>
                  <a:lnTo>
                    <a:pt x="260" y="548"/>
                  </a:lnTo>
                  <a:lnTo>
                    <a:pt x="262" y="544"/>
                  </a:lnTo>
                  <a:lnTo>
                    <a:pt x="262" y="544"/>
                  </a:lnTo>
                  <a:lnTo>
                    <a:pt x="272" y="538"/>
                  </a:lnTo>
                  <a:lnTo>
                    <a:pt x="272" y="538"/>
                  </a:lnTo>
                  <a:lnTo>
                    <a:pt x="292" y="520"/>
                  </a:lnTo>
                  <a:lnTo>
                    <a:pt x="292" y="520"/>
                  </a:lnTo>
                  <a:lnTo>
                    <a:pt x="354" y="471"/>
                  </a:lnTo>
                  <a:lnTo>
                    <a:pt x="354" y="471"/>
                  </a:lnTo>
                  <a:lnTo>
                    <a:pt x="426" y="415"/>
                  </a:lnTo>
                  <a:lnTo>
                    <a:pt x="426" y="415"/>
                  </a:lnTo>
                  <a:lnTo>
                    <a:pt x="454" y="393"/>
                  </a:lnTo>
                  <a:lnTo>
                    <a:pt x="470" y="379"/>
                  </a:lnTo>
                  <a:lnTo>
                    <a:pt x="488" y="367"/>
                  </a:lnTo>
                  <a:lnTo>
                    <a:pt x="488" y="367"/>
                  </a:lnTo>
                  <a:lnTo>
                    <a:pt x="486" y="345"/>
                  </a:lnTo>
                  <a:lnTo>
                    <a:pt x="486" y="345"/>
                  </a:lnTo>
                  <a:lnTo>
                    <a:pt x="480" y="253"/>
                  </a:lnTo>
                  <a:lnTo>
                    <a:pt x="480" y="253"/>
                  </a:lnTo>
                  <a:lnTo>
                    <a:pt x="476" y="201"/>
                  </a:lnTo>
                  <a:lnTo>
                    <a:pt x="476" y="201"/>
                  </a:lnTo>
                  <a:lnTo>
                    <a:pt x="476" y="195"/>
                  </a:lnTo>
                  <a:lnTo>
                    <a:pt x="478" y="193"/>
                  </a:lnTo>
                  <a:lnTo>
                    <a:pt x="480" y="193"/>
                  </a:lnTo>
                  <a:lnTo>
                    <a:pt x="484" y="191"/>
                  </a:lnTo>
                  <a:lnTo>
                    <a:pt x="484" y="191"/>
                  </a:lnTo>
                  <a:lnTo>
                    <a:pt x="566" y="191"/>
                  </a:lnTo>
                  <a:lnTo>
                    <a:pt x="566" y="191"/>
                  </a:lnTo>
                  <a:lnTo>
                    <a:pt x="661" y="191"/>
                  </a:lnTo>
                  <a:lnTo>
                    <a:pt x="661" y="191"/>
                  </a:lnTo>
                  <a:lnTo>
                    <a:pt x="695" y="189"/>
                  </a:lnTo>
                  <a:lnTo>
                    <a:pt x="695" y="189"/>
                  </a:lnTo>
                  <a:lnTo>
                    <a:pt x="715" y="189"/>
                  </a:lnTo>
                  <a:lnTo>
                    <a:pt x="715" y="189"/>
                  </a:lnTo>
                  <a:lnTo>
                    <a:pt x="723" y="189"/>
                  </a:lnTo>
                  <a:lnTo>
                    <a:pt x="727" y="191"/>
                  </a:lnTo>
                  <a:lnTo>
                    <a:pt x="729" y="197"/>
                  </a:lnTo>
                  <a:lnTo>
                    <a:pt x="731" y="205"/>
                  </a:lnTo>
                  <a:lnTo>
                    <a:pt x="743" y="393"/>
                  </a:lnTo>
                  <a:lnTo>
                    <a:pt x="743" y="393"/>
                  </a:lnTo>
                  <a:lnTo>
                    <a:pt x="743" y="381"/>
                  </a:lnTo>
                  <a:lnTo>
                    <a:pt x="743" y="381"/>
                  </a:lnTo>
                  <a:lnTo>
                    <a:pt x="745" y="363"/>
                  </a:lnTo>
                  <a:lnTo>
                    <a:pt x="745" y="363"/>
                  </a:lnTo>
                  <a:lnTo>
                    <a:pt x="747" y="353"/>
                  </a:lnTo>
                  <a:lnTo>
                    <a:pt x="747" y="353"/>
                  </a:lnTo>
                  <a:lnTo>
                    <a:pt x="747" y="351"/>
                  </a:lnTo>
                  <a:lnTo>
                    <a:pt x="747" y="351"/>
                  </a:lnTo>
                  <a:lnTo>
                    <a:pt x="745" y="351"/>
                  </a:lnTo>
                  <a:lnTo>
                    <a:pt x="745" y="351"/>
                  </a:lnTo>
                  <a:lnTo>
                    <a:pt x="743" y="347"/>
                  </a:lnTo>
                  <a:lnTo>
                    <a:pt x="743" y="343"/>
                  </a:lnTo>
                  <a:lnTo>
                    <a:pt x="743" y="343"/>
                  </a:lnTo>
                  <a:lnTo>
                    <a:pt x="745" y="331"/>
                  </a:lnTo>
                  <a:lnTo>
                    <a:pt x="749" y="319"/>
                  </a:lnTo>
                  <a:lnTo>
                    <a:pt x="753" y="309"/>
                  </a:lnTo>
                  <a:lnTo>
                    <a:pt x="759" y="297"/>
                  </a:lnTo>
                  <a:lnTo>
                    <a:pt x="759" y="297"/>
                  </a:lnTo>
                  <a:lnTo>
                    <a:pt x="771" y="283"/>
                  </a:lnTo>
                  <a:lnTo>
                    <a:pt x="777" y="275"/>
                  </a:lnTo>
                  <a:lnTo>
                    <a:pt x="783" y="267"/>
                  </a:lnTo>
                  <a:lnTo>
                    <a:pt x="783" y="267"/>
                  </a:lnTo>
                  <a:lnTo>
                    <a:pt x="785" y="257"/>
                  </a:lnTo>
                  <a:lnTo>
                    <a:pt x="787" y="247"/>
                  </a:lnTo>
                  <a:lnTo>
                    <a:pt x="789" y="227"/>
                  </a:lnTo>
                  <a:lnTo>
                    <a:pt x="789" y="227"/>
                  </a:lnTo>
                  <a:lnTo>
                    <a:pt x="795" y="199"/>
                  </a:lnTo>
                  <a:lnTo>
                    <a:pt x="797" y="185"/>
                  </a:lnTo>
                  <a:lnTo>
                    <a:pt x="797" y="173"/>
                  </a:lnTo>
                  <a:lnTo>
                    <a:pt x="797" y="173"/>
                  </a:lnTo>
                  <a:lnTo>
                    <a:pt x="795" y="158"/>
                  </a:lnTo>
                  <a:lnTo>
                    <a:pt x="791" y="142"/>
                  </a:lnTo>
                  <a:lnTo>
                    <a:pt x="787" y="128"/>
                  </a:lnTo>
                  <a:lnTo>
                    <a:pt x="785" y="114"/>
                  </a:lnTo>
                  <a:lnTo>
                    <a:pt x="785" y="114"/>
                  </a:lnTo>
                  <a:lnTo>
                    <a:pt x="787" y="100"/>
                  </a:lnTo>
                  <a:lnTo>
                    <a:pt x="789" y="82"/>
                  </a:lnTo>
                  <a:lnTo>
                    <a:pt x="795" y="66"/>
                  </a:lnTo>
                  <a:lnTo>
                    <a:pt x="801" y="52"/>
                  </a:lnTo>
                  <a:lnTo>
                    <a:pt x="801" y="52"/>
                  </a:lnTo>
                  <a:lnTo>
                    <a:pt x="811" y="38"/>
                  </a:lnTo>
                  <a:lnTo>
                    <a:pt x="823" y="24"/>
                  </a:lnTo>
                  <a:lnTo>
                    <a:pt x="837" y="12"/>
                  </a:lnTo>
                  <a:lnTo>
                    <a:pt x="847" y="6"/>
                  </a:lnTo>
                  <a:lnTo>
                    <a:pt x="855" y="4"/>
                  </a:lnTo>
                  <a:lnTo>
                    <a:pt x="855" y="4"/>
                  </a:lnTo>
                  <a:lnTo>
                    <a:pt x="863" y="2"/>
                  </a:lnTo>
                  <a:lnTo>
                    <a:pt x="873" y="2"/>
                  </a:lnTo>
                  <a:lnTo>
                    <a:pt x="873" y="2"/>
                  </a:lnTo>
                  <a:lnTo>
                    <a:pt x="877" y="2"/>
                  </a:lnTo>
                  <a:lnTo>
                    <a:pt x="877" y="2"/>
                  </a:lnTo>
                  <a:lnTo>
                    <a:pt x="887" y="0"/>
                  </a:lnTo>
                  <a:lnTo>
                    <a:pt x="887" y="0"/>
                  </a:lnTo>
                  <a:lnTo>
                    <a:pt x="899" y="2"/>
                  </a:lnTo>
                  <a:lnTo>
                    <a:pt x="909" y="6"/>
                  </a:lnTo>
                  <a:lnTo>
                    <a:pt x="919" y="10"/>
                  </a:lnTo>
                  <a:lnTo>
                    <a:pt x="929" y="18"/>
                  </a:lnTo>
                  <a:lnTo>
                    <a:pt x="937" y="28"/>
                  </a:lnTo>
                  <a:lnTo>
                    <a:pt x="943" y="38"/>
                  </a:lnTo>
                  <a:lnTo>
                    <a:pt x="955" y="60"/>
                  </a:lnTo>
                  <a:lnTo>
                    <a:pt x="965" y="86"/>
                  </a:lnTo>
                  <a:lnTo>
                    <a:pt x="971" y="112"/>
                  </a:lnTo>
                  <a:lnTo>
                    <a:pt x="975" y="136"/>
                  </a:lnTo>
                  <a:lnTo>
                    <a:pt x="977" y="156"/>
                  </a:lnTo>
                  <a:lnTo>
                    <a:pt x="977" y="156"/>
                  </a:lnTo>
                  <a:lnTo>
                    <a:pt x="977" y="173"/>
                  </a:lnTo>
                  <a:lnTo>
                    <a:pt x="973" y="187"/>
                  </a:lnTo>
                  <a:lnTo>
                    <a:pt x="969" y="203"/>
                  </a:lnTo>
                  <a:lnTo>
                    <a:pt x="963" y="217"/>
                  </a:lnTo>
                  <a:lnTo>
                    <a:pt x="963" y="217"/>
                  </a:lnTo>
                  <a:lnTo>
                    <a:pt x="975" y="217"/>
                  </a:lnTo>
                  <a:lnTo>
                    <a:pt x="985" y="219"/>
                  </a:lnTo>
                  <a:lnTo>
                    <a:pt x="985" y="219"/>
                  </a:lnTo>
                  <a:lnTo>
                    <a:pt x="997" y="223"/>
                  </a:lnTo>
                  <a:lnTo>
                    <a:pt x="1009" y="227"/>
                  </a:lnTo>
                  <a:lnTo>
                    <a:pt x="1021" y="235"/>
                  </a:lnTo>
                  <a:lnTo>
                    <a:pt x="1031" y="245"/>
                  </a:lnTo>
                  <a:lnTo>
                    <a:pt x="1031" y="245"/>
                  </a:lnTo>
                  <a:lnTo>
                    <a:pt x="1035" y="251"/>
                  </a:lnTo>
                  <a:lnTo>
                    <a:pt x="1039" y="261"/>
                  </a:lnTo>
                  <a:lnTo>
                    <a:pt x="1043" y="277"/>
                  </a:lnTo>
                  <a:lnTo>
                    <a:pt x="1043" y="277"/>
                  </a:lnTo>
                  <a:lnTo>
                    <a:pt x="1051" y="307"/>
                  </a:lnTo>
                  <a:lnTo>
                    <a:pt x="1051" y="321"/>
                  </a:lnTo>
                  <a:lnTo>
                    <a:pt x="1053" y="337"/>
                  </a:lnTo>
                  <a:lnTo>
                    <a:pt x="1053" y="337"/>
                  </a:lnTo>
                  <a:lnTo>
                    <a:pt x="1049" y="375"/>
                  </a:lnTo>
                  <a:lnTo>
                    <a:pt x="1045" y="413"/>
                  </a:lnTo>
                  <a:lnTo>
                    <a:pt x="1045" y="413"/>
                  </a:lnTo>
                  <a:lnTo>
                    <a:pt x="1039" y="437"/>
                  </a:lnTo>
                  <a:lnTo>
                    <a:pt x="1039" y="437"/>
                  </a:lnTo>
                  <a:lnTo>
                    <a:pt x="1041" y="439"/>
                  </a:lnTo>
                  <a:lnTo>
                    <a:pt x="1041" y="439"/>
                  </a:lnTo>
                  <a:lnTo>
                    <a:pt x="1043" y="443"/>
                  </a:lnTo>
                  <a:lnTo>
                    <a:pt x="1043" y="447"/>
                  </a:lnTo>
                  <a:lnTo>
                    <a:pt x="1043" y="447"/>
                  </a:lnTo>
                  <a:lnTo>
                    <a:pt x="1037" y="467"/>
                  </a:lnTo>
                  <a:lnTo>
                    <a:pt x="1027" y="493"/>
                  </a:lnTo>
                  <a:lnTo>
                    <a:pt x="1027" y="493"/>
                  </a:lnTo>
                  <a:lnTo>
                    <a:pt x="1017" y="520"/>
                  </a:lnTo>
                  <a:lnTo>
                    <a:pt x="1017" y="520"/>
                  </a:lnTo>
                  <a:lnTo>
                    <a:pt x="1013" y="524"/>
                  </a:lnTo>
                  <a:lnTo>
                    <a:pt x="1009" y="528"/>
                  </a:lnTo>
                  <a:lnTo>
                    <a:pt x="995" y="530"/>
                  </a:lnTo>
                  <a:lnTo>
                    <a:pt x="979" y="530"/>
                  </a:lnTo>
                  <a:lnTo>
                    <a:pt x="967" y="530"/>
                  </a:lnTo>
                  <a:lnTo>
                    <a:pt x="967" y="530"/>
                  </a:lnTo>
                  <a:lnTo>
                    <a:pt x="949" y="528"/>
                  </a:lnTo>
                  <a:lnTo>
                    <a:pt x="949" y="528"/>
                  </a:lnTo>
                  <a:lnTo>
                    <a:pt x="947" y="534"/>
                  </a:lnTo>
                  <a:lnTo>
                    <a:pt x="947" y="534"/>
                  </a:lnTo>
                  <a:lnTo>
                    <a:pt x="943" y="542"/>
                  </a:lnTo>
                  <a:lnTo>
                    <a:pt x="939" y="548"/>
                  </a:lnTo>
                  <a:lnTo>
                    <a:pt x="929" y="562"/>
                  </a:lnTo>
                  <a:lnTo>
                    <a:pt x="905" y="586"/>
                  </a:lnTo>
                  <a:lnTo>
                    <a:pt x="905" y="586"/>
                  </a:lnTo>
                  <a:lnTo>
                    <a:pt x="903" y="586"/>
                  </a:lnTo>
                  <a:lnTo>
                    <a:pt x="903" y="586"/>
                  </a:lnTo>
                  <a:lnTo>
                    <a:pt x="901" y="586"/>
                  </a:lnTo>
                  <a:lnTo>
                    <a:pt x="901" y="586"/>
                  </a:lnTo>
                  <a:lnTo>
                    <a:pt x="893" y="604"/>
                  </a:lnTo>
                  <a:lnTo>
                    <a:pt x="893" y="604"/>
                  </a:lnTo>
                  <a:lnTo>
                    <a:pt x="883" y="618"/>
                  </a:lnTo>
                  <a:lnTo>
                    <a:pt x="881" y="626"/>
                  </a:lnTo>
                  <a:lnTo>
                    <a:pt x="879" y="634"/>
                  </a:lnTo>
                  <a:lnTo>
                    <a:pt x="879" y="634"/>
                  </a:lnTo>
                  <a:lnTo>
                    <a:pt x="873" y="642"/>
                  </a:lnTo>
                  <a:lnTo>
                    <a:pt x="867" y="650"/>
                  </a:lnTo>
                  <a:lnTo>
                    <a:pt x="867" y="650"/>
                  </a:lnTo>
                  <a:lnTo>
                    <a:pt x="861" y="656"/>
                  </a:lnTo>
                  <a:lnTo>
                    <a:pt x="1171" y="656"/>
                  </a:lnTo>
                  <a:lnTo>
                    <a:pt x="1171" y="660"/>
                  </a:lnTo>
                  <a:lnTo>
                    <a:pt x="855" y="660"/>
                  </a:lnTo>
                  <a:lnTo>
                    <a:pt x="855" y="660"/>
                  </a:lnTo>
                  <a:lnTo>
                    <a:pt x="849" y="662"/>
                  </a:lnTo>
                  <a:lnTo>
                    <a:pt x="841" y="664"/>
                  </a:lnTo>
                  <a:lnTo>
                    <a:pt x="841" y="664"/>
                  </a:lnTo>
                  <a:lnTo>
                    <a:pt x="817" y="668"/>
                  </a:lnTo>
                  <a:lnTo>
                    <a:pt x="791" y="668"/>
                  </a:lnTo>
                  <a:lnTo>
                    <a:pt x="791" y="668"/>
                  </a:lnTo>
                  <a:lnTo>
                    <a:pt x="777" y="670"/>
                  </a:lnTo>
                  <a:lnTo>
                    <a:pt x="753" y="668"/>
                  </a:lnTo>
                  <a:lnTo>
                    <a:pt x="731" y="666"/>
                  </a:lnTo>
                  <a:lnTo>
                    <a:pt x="723" y="662"/>
                  </a:lnTo>
                  <a:lnTo>
                    <a:pt x="723" y="660"/>
                  </a:lnTo>
                  <a:lnTo>
                    <a:pt x="723" y="658"/>
                  </a:lnTo>
                  <a:lnTo>
                    <a:pt x="723" y="658"/>
                  </a:lnTo>
                  <a:lnTo>
                    <a:pt x="727" y="656"/>
                  </a:lnTo>
                  <a:lnTo>
                    <a:pt x="735" y="656"/>
                  </a:lnTo>
                  <a:lnTo>
                    <a:pt x="749" y="656"/>
                  </a:lnTo>
                  <a:lnTo>
                    <a:pt x="749" y="656"/>
                  </a:lnTo>
                  <a:lnTo>
                    <a:pt x="799" y="656"/>
                  </a:lnTo>
                  <a:lnTo>
                    <a:pt x="799" y="656"/>
                  </a:lnTo>
                  <a:lnTo>
                    <a:pt x="807" y="656"/>
                  </a:lnTo>
                  <a:lnTo>
                    <a:pt x="855" y="656"/>
                  </a:lnTo>
                  <a:lnTo>
                    <a:pt x="855" y="656"/>
                  </a:lnTo>
                  <a:lnTo>
                    <a:pt x="865" y="648"/>
                  </a:lnTo>
                  <a:lnTo>
                    <a:pt x="865" y="648"/>
                  </a:lnTo>
                  <a:lnTo>
                    <a:pt x="871" y="640"/>
                  </a:lnTo>
                  <a:lnTo>
                    <a:pt x="875" y="632"/>
                  </a:lnTo>
                  <a:lnTo>
                    <a:pt x="875" y="632"/>
                  </a:lnTo>
                  <a:lnTo>
                    <a:pt x="877" y="624"/>
                  </a:lnTo>
                  <a:lnTo>
                    <a:pt x="881" y="618"/>
                  </a:lnTo>
                  <a:lnTo>
                    <a:pt x="889" y="602"/>
                  </a:lnTo>
                  <a:lnTo>
                    <a:pt x="889" y="602"/>
                  </a:lnTo>
                  <a:lnTo>
                    <a:pt x="899" y="578"/>
                  </a:lnTo>
                  <a:lnTo>
                    <a:pt x="899" y="578"/>
                  </a:lnTo>
                  <a:lnTo>
                    <a:pt x="899" y="576"/>
                  </a:lnTo>
                  <a:lnTo>
                    <a:pt x="899" y="576"/>
                  </a:lnTo>
                  <a:lnTo>
                    <a:pt x="899" y="556"/>
                  </a:lnTo>
                  <a:lnTo>
                    <a:pt x="899" y="556"/>
                  </a:lnTo>
                  <a:lnTo>
                    <a:pt x="899" y="540"/>
                  </a:lnTo>
                  <a:lnTo>
                    <a:pt x="901" y="528"/>
                  </a:lnTo>
                  <a:lnTo>
                    <a:pt x="903" y="526"/>
                  </a:lnTo>
                  <a:lnTo>
                    <a:pt x="905" y="526"/>
                  </a:lnTo>
                  <a:lnTo>
                    <a:pt x="905" y="526"/>
                  </a:lnTo>
                  <a:lnTo>
                    <a:pt x="909" y="532"/>
                  </a:lnTo>
                  <a:lnTo>
                    <a:pt x="909" y="540"/>
                  </a:lnTo>
                  <a:lnTo>
                    <a:pt x="909" y="554"/>
                  </a:lnTo>
                  <a:lnTo>
                    <a:pt x="909" y="554"/>
                  </a:lnTo>
                  <a:lnTo>
                    <a:pt x="907" y="566"/>
                  </a:lnTo>
                  <a:lnTo>
                    <a:pt x="903" y="580"/>
                  </a:lnTo>
                  <a:lnTo>
                    <a:pt x="903" y="580"/>
                  </a:lnTo>
                  <a:close/>
                  <a:moveTo>
                    <a:pt x="949" y="524"/>
                  </a:moveTo>
                  <a:lnTo>
                    <a:pt x="949" y="524"/>
                  </a:lnTo>
                  <a:lnTo>
                    <a:pt x="953" y="522"/>
                  </a:lnTo>
                  <a:lnTo>
                    <a:pt x="959" y="520"/>
                  </a:lnTo>
                  <a:lnTo>
                    <a:pt x="969" y="520"/>
                  </a:lnTo>
                  <a:lnTo>
                    <a:pt x="969" y="520"/>
                  </a:lnTo>
                  <a:lnTo>
                    <a:pt x="985" y="522"/>
                  </a:lnTo>
                  <a:lnTo>
                    <a:pt x="999" y="522"/>
                  </a:lnTo>
                  <a:lnTo>
                    <a:pt x="999" y="522"/>
                  </a:lnTo>
                  <a:lnTo>
                    <a:pt x="1005" y="518"/>
                  </a:lnTo>
                  <a:lnTo>
                    <a:pt x="1011" y="510"/>
                  </a:lnTo>
                  <a:lnTo>
                    <a:pt x="1023" y="491"/>
                  </a:lnTo>
                  <a:lnTo>
                    <a:pt x="1023" y="491"/>
                  </a:lnTo>
                  <a:lnTo>
                    <a:pt x="1029" y="473"/>
                  </a:lnTo>
                  <a:lnTo>
                    <a:pt x="1029" y="473"/>
                  </a:lnTo>
                  <a:lnTo>
                    <a:pt x="1035" y="439"/>
                  </a:lnTo>
                  <a:lnTo>
                    <a:pt x="1035" y="439"/>
                  </a:lnTo>
                  <a:lnTo>
                    <a:pt x="1027" y="437"/>
                  </a:lnTo>
                  <a:lnTo>
                    <a:pt x="1015" y="437"/>
                  </a:lnTo>
                  <a:lnTo>
                    <a:pt x="993" y="437"/>
                  </a:lnTo>
                  <a:lnTo>
                    <a:pt x="993" y="437"/>
                  </a:lnTo>
                  <a:lnTo>
                    <a:pt x="979" y="437"/>
                  </a:lnTo>
                  <a:lnTo>
                    <a:pt x="965" y="435"/>
                  </a:lnTo>
                  <a:lnTo>
                    <a:pt x="965" y="435"/>
                  </a:lnTo>
                  <a:lnTo>
                    <a:pt x="965" y="447"/>
                  </a:lnTo>
                  <a:lnTo>
                    <a:pt x="965" y="447"/>
                  </a:lnTo>
                  <a:lnTo>
                    <a:pt x="965" y="451"/>
                  </a:lnTo>
                  <a:lnTo>
                    <a:pt x="965" y="457"/>
                  </a:lnTo>
                  <a:lnTo>
                    <a:pt x="965" y="457"/>
                  </a:lnTo>
                  <a:lnTo>
                    <a:pt x="963" y="457"/>
                  </a:lnTo>
                  <a:lnTo>
                    <a:pt x="963" y="457"/>
                  </a:lnTo>
                  <a:lnTo>
                    <a:pt x="947" y="461"/>
                  </a:lnTo>
                  <a:lnTo>
                    <a:pt x="929" y="463"/>
                  </a:lnTo>
                  <a:lnTo>
                    <a:pt x="909" y="465"/>
                  </a:lnTo>
                  <a:lnTo>
                    <a:pt x="889" y="463"/>
                  </a:lnTo>
                  <a:lnTo>
                    <a:pt x="851" y="459"/>
                  </a:lnTo>
                  <a:lnTo>
                    <a:pt x="817" y="451"/>
                  </a:lnTo>
                  <a:lnTo>
                    <a:pt x="817" y="451"/>
                  </a:lnTo>
                  <a:lnTo>
                    <a:pt x="807" y="445"/>
                  </a:lnTo>
                  <a:lnTo>
                    <a:pt x="797" y="439"/>
                  </a:lnTo>
                  <a:lnTo>
                    <a:pt x="797" y="439"/>
                  </a:lnTo>
                  <a:lnTo>
                    <a:pt x="789" y="429"/>
                  </a:lnTo>
                  <a:lnTo>
                    <a:pt x="789" y="429"/>
                  </a:lnTo>
                  <a:lnTo>
                    <a:pt x="775" y="421"/>
                  </a:lnTo>
                  <a:lnTo>
                    <a:pt x="755" y="413"/>
                  </a:lnTo>
                  <a:lnTo>
                    <a:pt x="755" y="413"/>
                  </a:lnTo>
                  <a:lnTo>
                    <a:pt x="795" y="441"/>
                  </a:lnTo>
                  <a:lnTo>
                    <a:pt x="795" y="441"/>
                  </a:lnTo>
                  <a:lnTo>
                    <a:pt x="815" y="457"/>
                  </a:lnTo>
                  <a:lnTo>
                    <a:pt x="815" y="457"/>
                  </a:lnTo>
                  <a:lnTo>
                    <a:pt x="845" y="479"/>
                  </a:lnTo>
                  <a:lnTo>
                    <a:pt x="873" y="501"/>
                  </a:lnTo>
                  <a:lnTo>
                    <a:pt x="873" y="501"/>
                  </a:lnTo>
                  <a:lnTo>
                    <a:pt x="875" y="506"/>
                  </a:lnTo>
                  <a:lnTo>
                    <a:pt x="875" y="510"/>
                  </a:lnTo>
                  <a:lnTo>
                    <a:pt x="875" y="510"/>
                  </a:lnTo>
                  <a:lnTo>
                    <a:pt x="891" y="516"/>
                  </a:lnTo>
                  <a:lnTo>
                    <a:pt x="911" y="520"/>
                  </a:lnTo>
                  <a:lnTo>
                    <a:pt x="949" y="524"/>
                  </a:lnTo>
                  <a:lnTo>
                    <a:pt x="949" y="524"/>
                  </a:lnTo>
                  <a:close/>
                  <a:moveTo>
                    <a:pt x="1031" y="473"/>
                  </a:moveTo>
                  <a:lnTo>
                    <a:pt x="1031" y="473"/>
                  </a:lnTo>
                  <a:lnTo>
                    <a:pt x="1037" y="459"/>
                  </a:lnTo>
                  <a:lnTo>
                    <a:pt x="1039" y="447"/>
                  </a:lnTo>
                  <a:lnTo>
                    <a:pt x="1039" y="447"/>
                  </a:lnTo>
                  <a:lnTo>
                    <a:pt x="1039" y="441"/>
                  </a:lnTo>
                  <a:lnTo>
                    <a:pt x="1039" y="441"/>
                  </a:lnTo>
                  <a:lnTo>
                    <a:pt x="1031" y="473"/>
                  </a:lnTo>
                  <a:lnTo>
                    <a:pt x="1031" y="473"/>
                  </a:lnTo>
                  <a:close/>
                  <a:moveTo>
                    <a:pt x="955" y="524"/>
                  </a:moveTo>
                  <a:lnTo>
                    <a:pt x="955" y="524"/>
                  </a:lnTo>
                  <a:lnTo>
                    <a:pt x="969" y="526"/>
                  </a:lnTo>
                  <a:lnTo>
                    <a:pt x="969" y="526"/>
                  </a:lnTo>
                  <a:lnTo>
                    <a:pt x="979" y="526"/>
                  </a:lnTo>
                  <a:lnTo>
                    <a:pt x="993" y="526"/>
                  </a:lnTo>
                  <a:lnTo>
                    <a:pt x="1005" y="524"/>
                  </a:lnTo>
                  <a:lnTo>
                    <a:pt x="1011" y="522"/>
                  </a:lnTo>
                  <a:lnTo>
                    <a:pt x="1013" y="518"/>
                  </a:lnTo>
                  <a:lnTo>
                    <a:pt x="1013" y="518"/>
                  </a:lnTo>
                  <a:lnTo>
                    <a:pt x="1017" y="508"/>
                  </a:lnTo>
                  <a:lnTo>
                    <a:pt x="1017" y="508"/>
                  </a:lnTo>
                  <a:lnTo>
                    <a:pt x="1009" y="520"/>
                  </a:lnTo>
                  <a:lnTo>
                    <a:pt x="1003" y="524"/>
                  </a:lnTo>
                  <a:lnTo>
                    <a:pt x="999" y="524"/>
                  </a:lnTo>
                  <a:lnTo>
                    <a:pt x="999" y="524"/>
                  </a:lnTo>
                  <a:lnTo>
                    <a:pt x="985" y="524"/>
                  </a:lnTo>
                  <a:lnTo>
                    <a:pt x="969" y="524"/>
                  </a:lnTo>
                  <a:lnTo>
                    <a:pt x="969" y="524"/>
                  </a:lnTo>
                  <a:lnTo>
                    <a:pt x="963" y="524"/>
                  </a:lnTo>
                  <a:lnTo>
                    <a:pt x="955" y="524"/>
                  </a:lnTo>
                  <a:lnTo>
                    <a:pt x="955" y="524"/>
                  </a:lnTo>
                  <a:close/>
                  <a:moveTo>
                    <a:pt x="957" y="221"/>
                  </a:moveTo>
                  <a:lnTo>
                    <a:pt x="957" y="221"/>
                  </a:lnTo>
                  <a:lnTo>
                    <a:pt x="953" y="221"/>
                  </a:lnTo>
                  <a:lnTo>
                    <a:pt x="953" y="221"/>
                  </a:lnTo>
                  <a:lnTo>
                    <a:pt x="949" y="225"/>
                  </a:lnTo>
                  <a:lnTo>
                    <a:pt x="945" y="231"/>
                  </a:lnTo>
                  <a:lnTo>
                    <a:pt x="939" y="245"/>
                  </a:lnTo>
                  <a:lnTo>
                    <a:pt x="939" y="245"/>
                  </a:lnTo>
                  <a:lnTo>
                    <a:pt x="923" y="283"/>
                  </a:lnTo>
                  <a:lnTo>
                    <a:pt x="923" y="283"/>
                  </a:lnTo>
                  <a:lnTo>
                    <a:pt x="919" y="293"/>
                  </a:lnTo>
                  <a:lnTo>
                    <a:pt x="913" y="299"/>
                  </a:lnTo>
                  <a:lnTo>
                    <a:pt x="913" y="299"/>
                  </a:lnTo>
                  <a:lnTo>
                    <a:pt x="903" y="311"/>
                  </a:lnTo>
                  <a:lnTo>
                    <a:pt x="903" y="311"/>
                  </a:lnTo>
                  <a:lnTo>
                    <a:pt x="901" y="319"/>
                  </a:lnTo>
                  <a:lnTo>
                    <a:pt x="899" y="327"/>
                  </a:lnTo>
                  <a:lnTo>
                    <a:pt x="899" y="327"/>
                  </a:lnTo>
                  <a:lnTo>
                    <a:pt x="899" y="327"/>
                  </a:lnTo>
                  <a:lnTo>
                    <a:pt x="899" y="327"/>
                  </a:lnTo>
                  <a:lnTo>
                    <a:pt x="905" y="323"/>
                  </a:lnTo>
                  <a:lnTo>
                    <a:pt x="915" y="315"/>
                  </a:lnTo>
                  <a:lnTo>
                    <a:pt x="927" y="299"/>
                  </a:lnTo>
                  <a:lnTo>
                    <a:pt x="927" y="299"/>
                  </a:lnTo>
                  <a:lnTo>
                    <a:pt x="939" y="267"/>
                  </a:lnTo>
                  <a:lnTo>
                    <a:pt x="951" y="235"/>
                  </a:lnTo>
                  <a:lnTo>
                    <a:pt x="951" y="235"/>
                  </a:lnTo>
                  <a:lnTo>
                    <a:pt x="957" y="221"/>
                  </a:lnTo>
                  <a:lnTo>
                    <a:pt x="957" y="221"/>
                  </a:lnTo>
                  <a:close/>
                  <a:moveTo>
                    <a:pt x="875" y="6"/>
                  </a:moveTo>
                  <a:lnTo>
                    <a:pt x="875" y="6"/>
                  </a:lnTo>
                  <a:lnTo>
                    <a:pt x="861" y="14"/>
                  </a:lnTo>
                  <a:lnTo>
                    <a:pt x="849" y="22"/>
                  </a:lnTo>
                  <a:lnTo>
                    <a:pt x="849" y="22"/>
                  </a:lnTo>
                  <a:lnTo>
                    <a:pt x="841" y="28"/>
                  </a:lnTo>
                  <a:lnTo>
                    <a:pt x="835" y="36"/>
                  </a:lnTo>
                  <a:lnTo>
                    <a:pt x="829" y="44"/>
                  </a:lnTo>
                  <a:lnTo>
                    <a:pt x="827" y="54"/>
                  </a:lnTo>
                  <a:lnTo>
                    <a:pt x="827" y="54"/>
                  </a:lnTo>
                  <a:lnTo>
                    <a:pt x="827" y="54"/>
                  </a:lnTo>
                  <a:lnTo>
                    <a:pt x="827" y="54"/>
                  </a:lnTo>
                  <a:lnTo>
                    <a:pt x="831" y="46"/>
                  </a:lnTo>
                  <a:lnTo>
                    <a:pt x="837" y="38"/>
                  </a:lnTo>
                  <a:lnTo>
                    <a:pt x="837" y="38"/>
                  </a:lnTo>
                  <a:lnTo>
                    <a:pt x="845" y="30"/>
                  </a:lnTo>
                  <a:lnTo>
                    <a:pt x="855" y="22"/>
                  </a:lnTo>
                  <a:lnTo>
                    <a:pt x="867" y="14"/>
                  </a:lnTo>
                  <a:lnTo>
                    <a:pt x="875" y="6"/>
                  </a:lnTo>
                  <a:lnTo>
                    <a:pt x="875" y="6"/>
                  </a:lnTo>
                  <a:close/>
                  <a:moveTo>
                    <a:pt x="903" y="169"/>
                  </a:moveTo>
                  <a:lnTo>
                    <a:pt x="903" y="169"/>
                  </a:lnTo>
                  <a:lnTo>
                    <a:pt x="903" y="189"/>
                  </a:lnTo>
                  <a:lnTo>
                    <a:pt x="901" y="209"/>
                  </a:lnTo>
                  <a:lnTo>
                    <a:pt x="901" y="209"/>
                  </a:lnTo>
                  <a:lnTo>
                    <a:pt x="901" y="219"/>
                  </a:lnTo>
                  <a:lnTo>
                    <a:pt x="901" y="229"/>
                  </a:lnTo>
                  <a:lnTo>
                    <a:pt x="901" y="229"/>
                  </a:lnTo>
                  <a:lnTo>
                    <a:pt x="913" y="199"/>
                  </a:lnTo>
                  <a:lnTo>
                    <a:pt x="923" y="164"/>
                  </a:lnTo>
                  <a:lnTo>
                    <a:pt x="927" y="146"/>
                  </a:lnTo>
                  <a:lnTo>
                    <a:pt x="929" y="128"/>
                  </a:lnTo>
                  <a:lnTo>
                    <a:pt x="929" y="110"/>
                  </a:lnTo>
                  <a:lnTo>
                    <a:pt x="927" y="94"/>
                  </a:lnTo>
                  <a:lnTo>
                    <a:pt x="927" y="94"/>
                  </a:lnTo>
                  <a:lnTo>
                    <a:pt x="923" y="84"/>
                  </a:lnTo>
                  <a:lnTo>
                    <a:pt x="919" y="74"/>
                  </a:lnTo>
                  <a:lnTo>
                    <a:pt x="913" y="64"/>
                  </a:lnTo>
                  <a:lnTo>
                    <a:pt x="907" y="56"/>
                  </a:lnTo>
                  <a:lnTo>
                    <a:pt x="899" y="46"/>
                  </a:lnTo>
                  <a:lnTo>
                    <a:pt x="889" y="40"/>
                  </a:lnTo>
                  <a:lnTo>
                    <a:pt x="879" y="34"/>
                  </a:lnTo>
                  <a:lnTo>
                    <a:pt x="869" y="32"/>
                  </a:lnTo>
                  <a:lnTo>
                    <a:pt x="869" y="32"/>
                  </a:lnTo>
                  <a:lnTo>
                    <a:pt x="871" y="34"/>
                  </a:lnTo>
                  <a:lnTo>
                    <a:pt x="871" y="34"/>
                  </a:lnTo>
                  <a:lnTo>
                    <a:pt x="883" y="46"/>
                  </a:lnTo>
                  <a:lnTo>
                    <a:pt x="883" y="46"/>
                  </a:lnTo>
                  <a:lnTo>
                    <a:pt x="895" y="66"/>
                  </a:lnTo>
                  <a:lnTo>
                    <a:pt x="899" y="78"/>
                  </a:lnTo>
                  <a:lnTo>
                    <a:pt x="903" y="88"/>
                  </a:lnTo>
                  <a:lnTo>
                    <a:pt x="903" y="88"/>
                  </a:lnTo>
                  <a:lnTo>
                    <a:pt x="905" y="102"/>
                  </a:lnTo>
                  <a:lnTo>
                    <a:pt x="907" y="114"/>
                  </a:lnTo>
                  <a:lnTo>
                    <a:pt x="907" y="114"/>
                  </a:lnTo>
                  <a:lnTo>
                    <a:pt x="907" y="136"/>
                  </a:lnTo>
                  <a:lnTo>
                    <a:pt x="905" y="156"/>
                  </a:lnTo>
                  <a:lnTo>
                    <a:pt x="905" y="156"/>
                  </a:lnTo>
                  <a:lnTo>
                    <a:pt x="903" y="169"/>
                  </a:lnTo>
                  <a:lnTo>
                    <a:pt x="903" y="169"/>
                  </a:lnTo>
                  <a:close/>
                  <a:moveTo>
                    <a:pt x="751" y="347"/>
                  </a:moveTo>
                  <a:lnTo>
                    <a:pt x="751" y="347"/>
                  </a:lnTo>
                  <a:lnTo>
                    <a:pt x="765" y="341"/>
                  </a:lnTo>
                  <a:lnTo>
                    <a:pt x="781" y="329"/>
                  </a:lnTo>
                  <a:lnTo>
                    <a:pt x="805" y="309"/>
                  </a:lnTo>
                  <a:lnTo>
                    <a:pt x="805" y="309"/>
                  </a:lnTo>
                  <a:lnTo>
                    <a:pt x="811" y="299"/>
                  </a:lnTo>
                  <a:lnTo>
                    <a:pt x="819" y="289"/>
                  </a:lnTo>
                  <a:lnTo>
                    <a:pt x="831" y="267"/>
                  </a:lnTo>
                  <a:lnTo>
                    <a:pt x="831" y="267"/>
                  </a:lnTo>
                  <a:lnTo>
                    <a:pt x="835" y="255"/>
                  </a:lnTo>
                  <a:lnTo>
                    <a:pt x="839" y="243"/>
                  </a:lnTo>
                  <a:lnTo>
                    <a:pt x="839" y="229"/>
                  </a:lnTo>
                  <a:lnTo>
                    <a:pt x="839" y="223"/>
                  </a:lnTo>
                  <a:lnTo>
                    <a:pt x="837" y="217"/>
                  </a:lnTo>
                  <a:lnTo>
                    <a:pt x="837" y="217"/>
                  </a:lnTo>
                  <a:lnTo>
                    <a:pt x="827" y="239"/>
                  </a:lnTo>
                  <a:lnTo>
                    <a:pt x="827" y="239"/>
                  </a:lnTo>
                  <a:lnTo>
                    <a:pt x="817" y="261"/>
                  </a:lnTo>
                  <a:lnTo>
                    <a:pt x="803" y="283"/>
                  </a:lnTo>
                  <a:lnTo>
                    <a:pt x="803" y="283"/>
                  </a:lnTo>
                  <a:lnTo>
                    <a:pt x="789" y="299"/>
                  </a:lnTo>
                  <a:lnTo>
                    <a:pt x="775" y="313"/>
                  </a:lnTo>
                  <a:lnTo>
                    <a:pt x="761" y="327"/>
                  </a:lnTo>
                  <a:lnTo>
                    <a:pt x="755" y="337"/>
                  </a:lnTo>
                  <a:lnTo>
                    <a:pt x="751" y="347"/>
                  </a:lnTo>
                  <a:lnTo>
                    <a:pt x="751" y="347"/>
                  </a:lnTo>
                  <a:close/>
                  <a:moveTo>
                    <a:pt x="498" y="365"/>
                  </a:moveTo>
                  <a:lnTo>
                    <a:pt x="498" y="365"/>
                  </a:lnTo>
                  <a:lnTo>
                    <a:pt x="512" y="363"/>
                  </a:lnTo>
                  <a:lnTo>
                    <a:pt x="512" y="363"/>
                  </a:lnTo>
                  <a:lnTo>
                    <a:pt x="514" y="361"/>
                  </a:lnTo>
                  <a:lnTo>
                    <a:pt x="514" y="361"/>
                  </a:lnTo>
                  <a:lnTo>
                    <a:pt x="520" y="361"/>
                  </a:lnTo>
                  <a:lnTo>
                    <a:pt x="530" y="363"/>
                  </a:lnTo>
                  <a:lnTo>
                    <a:pt x="538" y="367"/>
                  </a:lnTo>
                  <a:lnTo>
                    <a:pt x="540" y="369"/>
                  </a:lnTo>
                  <a:lnTo>
                    <a:pt x="540" y="373"/>
                  </a:lnTo>
                  <a:lnTo>
                    <a:pt x="540" y="373"/>
                  </a:lnTo>
                  <a:lnTo>
                    <a:pt x="538" y="375"/>
                  </a:lnTo>
                  <a:lnTo>
                    <a:pt x="538" y="375"/>
                  </a:lnTo>
                  <a:lnTo>
                    <a:pt x="504" y="411"/>
                  </a:lnTo>
                  <a:lnTo>
                    <a:pt x="468" y="445"/>
                  </a:lnTo>
                  <a:lnTo>
                    <a:pt x="468" y="445"/>
                  </a:lnTo>
                  <a:lnTo>
                    <a:pt x="460" y="453"/>
                  </a:lnTo>
                  <a:lnTo>
                    <a:pt x="460" y="453"/>
                  </a:lnTo>
                  <a:lnTo>
                    <a:pt x="438" y="473"/>
                  </a:lnTo>
                  <a:lnTo>
                    <a:pt x="426" y="483"/>
                  </a:lnTo>
                  <a:lnTo>
                    <a:pt x="416" y="493"/>
                  </a:lnTo>
                  <a:lnTo>
                    <a:pt x="416" y="493"/>
                  </a:lnTo>
                  <a:lnTo>
                    <a:pt x="390" y="510"/>
                  </a:lnTo>
                  <a:lnTo>
                    <a:pt x="364" y="526"/>
                  </a:lnTo>
                  <a:lnTo>
                    <a:pt x="364" y="526"/>
                  </a:lnTo>
                  <a:lnTo>
                    <a:pt x="330" y="544"/>
                  </a:lnTo>
                  <a:lnTo>
                    <a:pt x="330" y="544"/>
                  </a:lnTo>
                  <a:lnTo>
                    <a:pt x="326" y="546"/>
                  </a:lnTo>
                  <a:lnTo>
                    <a:pt x="326" y="546"/>
                  </a:lnTo>
                  <a:lnTo>
                    <a:pt x="330" y="548"/>
                  </a:lnTo>
                  <a:lnTo>
                    <a:pt x="330" y="548"/>
                  </a:lnTo>
                  <a:lnTo>
                    <a:pt x="334" y="554"/>
                  </a:lnTo>
                  <a:lnTo>
                    <a:pt x="340" y="558"/>
                  </a:lnTo>
                  <a:lnTo>
                    <a:pt x="340" y="558"/>
                  </a:lnTo>
                  <a:lnTo>
                    <a:pt x="348" y="570"/>
                  </a:lnTo>
                  <a:lnTo>
                    <a:pt x="356" y="586"/>
                  </a:lnTo>
                  <a:lnTo>
                    <a:pt x="362" y="600"/>
                  </a:lnTo>
                  <a:lnTo>
                    <a:pt x="362" y="608"/>
                  </a:lnTo>
                  <a:lnTo>
                    <a:pt x="362" y="614"/>
                  </a:lnTo>
                  <a:lnTo>
                    <a:pt x="362" y="614"/>
                  </a:lnTo>
                  <a:lnTo>
                    <a:pt x="362" y="614"/>
                  </a:lnTo>
                  <a:lnTo>
                    <a:pt x="362" y="614"/>
                  </a:lnTo>
                  <a:lnTo>
                    <a:pt x="366" y="616"/>
                  </a:lnTo>
                  <a:lnTo>
                    <a:pt x="366" y="616"/>
                  </a:lnTo>
                  <a:lnTo>
                    <a:pt x="378" y="614"/>
                  </a:lnTo>
                  <a:lnTo>
                    <a:pt x="390" y="610"/>
                  </a:lnTo>
                  <a:lnTo>
                    <a:pt x="390" y="610"/>
                  </a:lnTo>
                  <a:lnTo>
                    <a:pt x="406" y="600"/>
                  </a:lnTo>
                  <a:lnTo>
                    <a:pt x="406" y="600"/>
                  </a:lnTo>
                  <a:lnTo>
                    <a:pt x="456" y="576"/>
                  </a:lnTo>
                  <a:lnTo>
                    <a:pt x="504" y="550"/>
                  </a:lnTo>
                  <a:lnTo>
                    <a:pt x="504" y="550"/>
                  </a:lnTo>
                  <a:lnTo>
                    <a:pt x="524" y="540"/>
                  </a:lnTo>
                  <a:lnTo>
                    <a:pt x="542" y="526"/>
                  </a:lnTo>
                  <a:lnTo>
                    <a:pt x="542" y="526"/>
                  </a:lnTo>
                  <a:lnTo>
                    <a:pt x="548" y="516"/>
                  </a:lnTo>
                  <a:lnTo>
                    <a:pt x="556" y="508"/>
                  </a:lnTo>
                  <a:lnTo>
                    <a:pt x="556" y="508"/>
                  </a:lnTo>
                  <a:lnTo>
                    <a:pt x="570" y="491"/>
                  </a:lnTo>
                  <a:lnTo>
                    <a:pt x="570" y="491"/>
                  </a:lnTo>
                  <a:lnTo>
                    <a:pt x="578" y="481"/>
                  </a:lnTo>
                  <a:lnTo>
                    <a:pt x="578" y="481"/>
                  </a:lnTo>
                  <a:lnTo>
                    <a:pt x="591" y="459"/>
                  </a:lnTo>
                  <a:lnTo>
                    <a:pt x="591" y="459"/>
                  </a:lnTo>
                  <a:lnTo>
                    <a:pt x="593" y="455"/>
                  </a:lnTo>
                  <a:lnTo>
                    <a:pt x="595" y="455"/>
                  </a:lnTo>
                  <a:lnTo>
                    <a:pt x="599" y="453"/>
                  </a:lnTo>
                  <a:lnTo>
                    <a:pt x="603" y="451"/>
                  </a:lnTo>
                  <a:lnTo>
                    <a:pt x="605" y="443"/>
                  </a:lnTo>
                  <a:lnTo>
                    <a:pt x="605" y="443"/>
                  </a:lnTo>
                  <a:lnTo>
                    <a:pt x="605" y="431"/>
                  </a:lnTo>
                  <a:lnTo>
                    <a:pt x="603" y="417"/>
                  </a:lnTo>
                  <a:lnTo>
                    <a:pt x="599" y="405"/>
                  </a:lnTo>
                  <a:lnTo>
                    <a:pt x="593" y="393"/>
                  </a:lnTo>
                  <a:lnTo>
                    <a:pt x="593" y="393"/>
                  </a:lnTo>
                  <a:lnTo>
                    <a:pt x="587" y="377"/>
                  </a:lnTo>
                  <a:lnTo>
                    <a:pt x="584" y="367"/>
                  </a:lnTo>
                  <a:lnTo>
                    <a:pt x="586" y="365"/>
                  </a:lnTo>
                  <a:lnTo>
                    <a:pt x="586" y="361"/>
                  </a:lnTo>
                  <a:lnTo>
                    <a:pt x="586" y="361"/>
                  </a:lnTo>
                  <a:lnTo>
                    <a:pt x="587" y="359"/>
                  </a:lnTo>
                  <a:lnTo>
                    <a:pt x="587" y="359"/>
                  </a:lnTo>
                  <a:lnTo>
                    <a:pt x="593" y="359"/>
                  </a:lnTo>
                  <a:lnTo>
                    <a:pt x="601" y="361"/>
                  </a:lnTo>
                  <a:lnTo>
                    <a:pt x="613" y="367"/>
                  </a:lnTo>
                  <a:lnTo>
                    <a:pt x="613" y="367"/>
                  </a:lnTo>
                  <a:lnTo>
                    <a:pt x="629" y="377"/>
                  </a:lnTo>
                  <a:lnTo>
                    <a:pt x="647" y="389"/>
                  </a:lnTo>
                  <a:lnTo>
                    <a:pt x="647" y="389"/>
                  </a:lnTo>
                  <a:lnTo>
                    <a:pt x="663" y="399"/>
                  </a:lnTo>
                  <a:lnTo>
                    <a:pt x="681" y="409"/>
                  </a:lnTo>
                  <a:lnTo>
                    <a:pt x="681" y="409"/>
                  </a:lnTo>
                  <a:lnTo>
                    <a:pt x="653" y="389"/>
                  </a:lnTo>
                  <a:lnTo>
                    <a:pt x="623" y="369"/>
                  </a:lnTo>
                  <a:lnTo>
                    <a:pt x="595" y="355"/>
                  </a:lnTo>
                  <a:lnTo>
                    <a:pt x="584" y="349"/>
                  </a:lnTo>
                  <a:lnTo>
                    <a:pt x="572" y="349"/>
                  </a:lnTo>
                  <a:lnTo>
                    <a:pt x="572" y="349"/>
                  </a:lnTo>
                  <a:lnTo>
                    <a:pt x="566" y="349"/>
                  </a:lnTo>
                  <a:lnTo>
                    <a:pt x="560" y="351"/>
                  </a:lnTo>
                  <a:lnTo>
                    <a:pt x="552" y="359"/>
                  </a:lnTo>
                  <a:lnTo>
                    <a:pt x="546" y="365"/>
                  </a:lnTo>
                  <a:lnTo>
                    <a:pt x="544" y="367"/>
                  </a:lnTo>
                  <a:lnTo>
                    <a:pt x="542" y="367"/>
                  </a:lnTo>
                  <a:lnTo>
                    <a:pt x="542" y="367"/>
                  </a:lnTo>
                  <a:lnTo>
                    <a:pt x="528" y="361"/>
                  </a:lnTo>
                  <a:lnTo>
                    <a:pt x="520" y="359"/>
                  </a:lnTo>
                  <a:lnTo>
                    <a:pt x="514" y="359"/>
                  </a:lnTo>
                  <a:lnTo>
                    <a:pt x="514" y="359"/>
                  </a:lnTo>
                  <a:lnTo>
                    <a:pt x="498" y="365"/>
                  </a:lnTo>
                  <a:lnTo>
                    <a:pt x="498" y="365"/>
                  </a:lnTo>
                  <a:close/>
                  <a:moveTo>
                    <a:pt x="266" y="550"/>
                  </a:moveTo>
                  <a:lnTo>
                    <a:pt x="266" y="550"/>
                  </a:lnTo>
                  <a:lnTo>
                    <a:pt x="270" y="552"/>
                  </a:lnTo>
                  <a:lnTo>
                    <a:pt x="274" y="554"/>
                  </a:lnTo>
                  <a:lnTo>
                    <a:pt x="282" y="564"/>
                  </a:lnTo>
                  <a:lnTo>
                    <a:pt x="282" y="564"/>
                  </a:lnTo>
                  <a:lnTo>
                    <a:pt x="306" y="554"/>
                  </a:lnTo>
                  <a:lnTo>
                    <a:pt x="306" y="554"/>
                  </a:lnTo>
                  <a:lnTo>
                    <a:pt x="316" y="550"/>
                  </a:lnTo>
                  <a:lnTo>
                    <a:pt x="320" y="550"/>
                  </a:lnTo>
                  <a:lnTo>
                    <a:pt x="322" y="552"/>
                  </a:lnTo>
                  <a:lnTo>
                    <a:pt x="322" y="552"/>
                  </a:lnTo>
                  <a:lnTo>
                    <a:pt x="322" y="554"/>
                  </a:lnTo>
                  <a:lnTo>
                    <a:pt x="320" y="556"/>
                  </a:lnTo>
                  <a:lnTo>
                    <a:pt x="314" y="560"/>
                  </a:lnTo>
                  <a:lnTo>
                    <a:pt x="304" y="564"/>
                  </a:lnTo>
                  <a:lnTo>
                    <a:pt x="304" y="564"/>
                  </a:lnTo>
                  <a:lnTo>
                    <a:pt x="292" y="568"/>
                  </a:lnTo>
                  <a:lnTo>
                    <a:pt x="284" y="570"/>
                  </a:lnTo>
                  <a:lnTo>
                    <a:pt x="282" y="570"/>
                  </a:lnTo>
                  <a:lnTo>
                    <a:pt x="280" y="570"/>
                  </a:lnTo>
                  <a:lnTo>
                    <a:pt x="280" y="570"/>
                  </a:lnTo>
                  <a:lnTo>
                    <a:pt x="280" y="568"/>
                  </a:lnTo>
                  <a:lnTo>
                    <a:pt x="280" y="568"/>
                  </a:lnTo>
                  <a:lnTo>
                    <a:pt x="280" y="570"/>
                  </a:lnTo>
                  <a:lnTo>
                    <a:pt x="280" y="570"/>
                  </a:lnTo>
                  <a:lnTo>
                    <a:pt x="278" y="570"/>
                  </a:lnTo>
                  <a:lnTo>
                    <a:pt x="278" y="570"/>
                  </a:lnTo>
                  <a:lnTo>
                    <a:pt x="276" y="574"/>
                  </a:lnTo>
                  <a:lnTo>
                    <a:pt x="276" y="574"/>
                  </a:lnTo>
                  <a:lnTo>
                    <a:pt x="270" y="578"/>
                  </a:lnTo>
                  <a:lnTo>
                    <a:pt x="262" y="582"/>
                  </a:lnTo>
                  <a:lnTo>
                    <a:pt x="262" y="582"/>
                  </a:lnTo>
                  <a:lnTo>
                    <a:pt x="252" y="586"/>
                  </a:lnTo>
                  <a:lnTo>
                    <a:pt x="244" y="586"/>
                  </a:lnTo>
                  <a:lnTo>
                    <a:pt x="242" y="584"/>
                  </a:lnTo>
                  <a:lnTo>
                    <a:pt x="242" y="584"/>
                  </a:lnTo>
                  <a:lnTo>
                    <a:pt x="242" y="584"/>
                  </a:lnTo>
                  <a:lnTo>
                    <a:pt x="242" y="582"/>
                  </a:lnTo>
                  <a:lnTo>
                    <a:pt x="242" y="582"/>
                  </a:lnTo>
                  <a:lnTo>
                    <a:pt x="274" y="568"/>
                  </a:lnTo>
                  <a:lnTo>
                    <a:pt x="274" y="568"/>
                  </a:lnTo>
                  <a:lnTo>
                    <a:pt x="270" y="562"/>
                  </a:lnTo>
                  <a:lnTo>
                    <a:pt x="264" y="554"/>
                  </a:lnTo>
                  <a:lnTo>
                    <a:pt x="264" y="554"/>
                  </a:lnTo>
                  <a:lnTo>
                    <a:pt x="252" y="556"/>
                  </a:lnTo>
                  <a:lnTo>
                    <a:pt x="252" y="556"/>
                  </a:lnTo>
                  <a:lnTo>
                    <a:pt x="244" y="562"/>
                  </a:lnTo>
                  <a:lnTo>
                    <a:pt x="236" y="568"/>
                  </a:lnTo>
                  <a:lnTo>
                    <a:pt x="218" y="578"/>
                  </a:lnTo>
                  <a:lnTo>
                    <a:pt x="218" y="578"/>
                  </a:lnTo>
                  <a:lnTo>
                    <a:pt x="178" y="596"/>
                  </a:lnTo>
                  <a:lnTo>
                    <a:pt x="178" y="596"/>
                  </a:lnTo>
                  <a:lnTo>
                    <a:pt x="172" y="600"/>
                  </a:lnTo>
                  <a:lnTo>
                    <a:pt x="172" y="600"/>
                  </a:lnTo>
                  <a:lnTo>
                    <a:pt x="206" y="594"/>
                  </a:lnTo>
                  <a:lnTo>
                    <a:pt x="206" y="594"/>
                  </a:lnTo>
                  <a:lnTo>
                    <a:pt x="214" y="592"/>
                  </a:lnTo>
                  <a:lnTo>
                    <a:pt x="220" y="588"/>
                  </a:lnTo>
                  <a:lnTo>
                    <a:pt x="226" y="586"/>
                  </a:lnTo>
                  <a:lnTo>
                    <a:pt x="234" y="586"/>
                  </a:lnTo>
                  <a:lnTo>
                    <a:pt x="234" y="586"/>
                  </a:lnTo>
                  <a:lnTo>
                    <a:pt x="242" y="588"/>
                  </a:lnTo>
                  <a:lnTo>
                    <a:pt x="248" y="594"/>
                  </a:lnTo>
                  <a:lnTo>
                    <a:pt x="258" y="608"/>
                  </a:lnTo>
                  <a:lnTo>
                    <a:pt x="258" y="608"/>
                  </a:lnTo>
                  <a:lnTo>
                    <a:pt x="258" y="610"/>
                  </a:lnTo>
                  <a:lnTo>
                    <a:pt x="258" y="612"/>
                  </a:lnTo>
                  <a:lnTo>
                    <a:pt x="256" y="616"/>
                  </a:lnTo>
                  <a:lnTo>
                    <a:pt x="252" y="620"/>
                  </a:lnTo>
                  <a:lnTo>
                    <a:pt x="252" y="622"/>
                  </a:lnTo>
                  <a:lnTo>
                    <a:pt x="252" y="622"/>
                  </a:lnTo>
                  <a:lnTo>
                    <a:pt x="260" y="628"/>
                  </a:lnTo>
                  <a:lnTo>
                    <a:pt x="268" y="630"/>
                  </a:lnTo>
                  <a:lnTo>
                    <a:pt x="278" y="630"/>
                  </a:lnTo>
                  <a:lnTo>
                    <a:pt x="288" y="630"/>
                  </a:lnTo>
                  <a:lnTo>
                    <a:pt x="288" y="630"/>
                  </a:lnTo>
                  <a:lnTo>
                    <a:pt x="322" y="622"/>
                  </a:lnTo>
                  <a:lnTo>
                    <a:pt x="356" y="612"/>
                  </a:lnTo>
                  <a:lnTo>
                    <a:pt x="356" y="612"/>
                  </a:lnTo>
                  <a:lnTo>
                    <a:pt x="360" y="612"/>
                  </a:lnTo>
                  <a:lnTo>
                    <a:pt x="360" y="612"/>
                  </a:lnTo>
                  <a:lnTo>
                    <a:pt x="358" y="600"/>
                  </a:lnTo>
                  <a:lnTo>
                    <a:pt x="352" y="586"/>
                  </a:lnTo>
                  <a:lnTo>
                    <a:pt x="346" y="572"/>
                  </a:lnTo>
                  <a:lnTo>
                    <a:pt x="338" y="560"/>
                  </a:lnTo>
                  <a:lnTo>
                    <a:pt x="338" y="560"/>
                  </a:lnTo>
                  <a:lnTo>
                    <a:pt x="332" y="556"/>
                  </a:lnTo>
                  <a:lnTo>
                    <a:pt x="328" y="552"/>
                  </a:lnTo>
                  <a:lnTo>
                    <a:pt x="328" y="552"/>
                  </a:lnTo>
                  <a:lnTo>
                    <a:pt x="324" y="548"/>
                  </a:lnTo>
                  <a:lnTo>
                    <a:pt x="322" y="546"/>
                  </a:lnTo>
                  <a:lnTo>
                    <a:pt x="324" y="544"/>
                  </a:lnTo>
                  <a:lnTo>
                    <a:pt x="328" y="542"/>
                  </a:lnTo>
                  <a:lnTo>
                    <a:pt x="328" y="542"/>
                  </a:lnTo>
                  <a:lnTo>
                    <a:pt x="362" y="524"/>
                  </a:lnTo>
                  <a:lnTo>
                    <a:pt x="362" y="524"/>
                  </a:lnTo>
                  <a:lnTo>
                    <a:pt x="388" y="508"/>
                  </a:lnTo>
                  <a:lnTo>
                    <a:pt x="414" y="491"/>
                  </a:lnTo>
                  <a:lnTo>
                    <a:pt x="414" y="491"/>
                  </a:lnTo>
                  <a:lnTo>
                    <a:pt x="424" y="481"/>
                  </a:lnTo>
                  <a:lnTo>
                    <a:pt x="436" y="471"/>
                  </a:lnTo>
                  <a:lnTo>
                    <a:pt x="458" y="449"/>
                  </a:lnTo>
                  <a:lnTo>
                    <a:pt x="458" y="449"/>
                  </a:lnTo>
                  <a:lnTo>
                    <a:pt x="466" y="441"/>
                  </a:lnTo>
                  <a:lnTo>
                    <a:pt x="466" y="441"/>
                  </a:lnTo>
                  <a:lnTo>
                    <a:pt x="502" y="409"/>
                  </a:lnTo>
                  <a:lnTo>
                    <a:pt x="536" y="373"/>
                  </a:lnTo>
                  <a:lnTo>
                    <a:pt x="536" y="373"/>
                  </a:lnTo>
                  <a:lnTo>
                    <a:pt x="536" y="373"/>
                  </a:lnTo>
                  <a:lnTo>
                    <a:pt x="536" y="373"/>
                  </a:lnTo>
                  <a:lnTo>
                    <a:pt x="534" y="369"/>
                  </a:lnTo>
                  <a:lnTo>
                    <a:pt x="530" y="367"/>
                  </a:lnTo>
                  <a:lnTo>
                    <a:pt x="530" y="367"/>
                  </a:lnTo>
                  <a:lnTo>
                    <a:pt x="522" y="365"/>
                  </a:lnTo>
                  <a:lnTo>
                    <a:pt x="514" y="365"/>
                  </a:lnTo>
                  <a:lnTo>
                    <a:pt x="514" y="365"/>
                  </a:lnTo>
                  <a:lnTo>
                    <a:pt x="512" y="365"/>
                  </a:lnTo>
                  <a:lnTo>
                    <a:pt x="512" y="365"/>
                  </a:lnTo>
                  <a:lnTo>
                    <a:pt x="498" y="369"/>
                  </a:lnTo>
                  <a:lnTo>
                    <a:pt x="498" y="369"/>
                  </a:lnTo>
                  <a:lnTo>
                    <a:pt x="494" y="371"/>
                  </a:lnTo>
                  <a:lnTo>
                    <a:pt x="490" y="371"/>
                  </a:lnTo>
                  <a:lnTo>
                    <a:pt x="490" y="371"/>
                  </a:lnTo>
                  <a:lnTo>
                    <a:pt x="472" y="383"/>
                  </a:lnTo>
                  <a:lnTo>
                    <a:pt x="456" y="395"/>
                  </a:lnTo>
                  <a:lnTo>
                    <a:pt x="428" y="419"/>
                  </a:lnTo>
                  <a:lnTo>
                    <a:pt x="428" y="419"/>
                  </a:lnTo>
                  <a:lnTo>
                    <a:pt x="356" y="473"/>
                  </a:lnTo>
                  <a:lnTo>
                    <a:pt x="356" y="473"/>
                  </a:lnTo>
                  <a:lnTo>
                    <a:pt x="294" y="524"/>
                  </a:lnTo>
                  <a:lnTo>
                    <a:pt x="294" y="524"/>
                  </a:lnTo>
                  <a:lnTo>
                    <a:pt x="274" y="540"/>
                  </a:lnTo>
                  <a:lnTo>
                    <a:pt x="274" y="540"/>
                  </a:lnTo>
                  <a:lnTo>
                    <a:pt x="264" y="548"/>
                  </a:lnTo>
                  <a:lnTo>
                    <a:pt x="264" y="548"/>
                  </a:lnTo>
                  <a:lnTo>
                    <a:pt x="264" y="548"/>
                  </a:lnTo>
                  <a:lnTo>
                    <a:pt x="266" y="550"/>
                  </a:lnTo>
                  <a:lnTo>
                    <a:pt x="266" y="550"/>
                  </a:lnTo>
                  <a:close/>
                  <a:moveTo>
                    <a:pt x="284" y="568"/>
                  </a:moveTo>
                  <a:lnTo>
                    <a:pt x="284" y="568"/>
                  </a:lnTo>
                  <a:lnTo>
                    <a:pt x="284" y="568"/>
                  </a:lnTo>
                  <a:lnTo>
                    <a:pt x="284" y="568"/>
                  </a:lnTo>
                  <a:lnTo>
                    <a:pt x="300" y="562"/>
                  </a:lnTo>
                  <a:lnTo>
                    <a:pt x="318" y="554"/>
                  </a:lnTo>
                  <a:lnTo>
                    <a:pt x="318" y="554"/>
                  </a:lnTo>
                  <a:lnTo>
                    <a:pt x="302" y="560"/>
                  </a:lnTo>
                  <a:lnTo>
                    <a:pt x="284" y="568"/>
                  </a:lnTo>
                  <a:lnTo>
                    <a:pt x="284" y="568"/>
                  </a:lnTo>
                  <a:close/>
                  <a:moveTo>
                    <a:pt x="272" y="572"/>
                  </a:moveTo>
                  <a:lnTo>
                    <a:pt x="272" y="572"/>
                  </a:lnTo>
                  <a:lnTo>
                    <a:pt x="250" y="582"/>
                  </a:lnTo>
                  <a:lnTo>
                    <a:pt x="250" y="582"/>
                  </a:lnTo>
                  <a:lnTo>
                    <a:pt x="262" y="580"/>
                  </a:lnTo>
                  <a:lnTo>
                    <a:pt x="262" y="580"/>
                  </a:lnTo>
                  <a:lnTo>
                    <a:pt x="268" y="576"/>
                  </a:lnTo>
                  <a:lnTo>
                    <a:pt x="272" y="572"/>
                  </a:lnTo>
                  <a:lnTo>
                    <a:pt x="272" y="572"/>
                  </a:lnTo>
                  <a:close/>
                  <a:moveTo>
                    <a:pt x="695" y="417"/>
                  </a:moveTo>
                  <a:lnTo>
                    <a:pt x="695" y="417"/>
                  </a:lnTo>
                  <a:lnTo>
                    <a:pt x="707" y="427"/>
                  </a:lnTo>
                  <a:lnTo>
                    <a:pt x="707" y="427"/>
                  </a:lnTo>
                  <a:lnTo>
                    <a:pt x="743" y="455"/>
                  </a:lnTo>
                  <a:lnTo>
                    <a:pt x="759" y="469"/>
                  </a:lnTo>
                  <a:lnTo>
                    <a:pt x="775" y="483"/>
                  </a:lnTo>
                  <a:lnTo>
                    <a:pt x="775" y="483"/>
                  </a:lnTo>
                  <a:lnTo>
                    <a:pt x="787" y="493"/>
                  </a:lnTo>
                  <a:lnTo>
                    <a:pt x="801" y="501"/>
                  </a:lnTo>
                  <a:lnTo>
                    <a:pt x="815" y="508"/>
                  </a:lnTo>
                  <a:lnTo>
                    <a:pt x="829" y="512"/>
                  </a:lnTo>
                  <a:lnTo>
                    <a:pt x="829" y="512"/>
                  </a:lnTo>
                  <a:lnTo>
                    <a:pt x="843" y="516"/>
                  </a:lnTo>
                  <a:lnTo>
                    <a:pt x="853" y="516"/>
                  </a:lnTo>
                  <a:lnTo>
                    <a:pt x="861" y="514"/>
                  </a:lnTo>
                  <a:lnTo>
                    <a:pt x="861" y="514"/>
                  </a:lnTo>
                  <a:lnTo>
                    <a:pt x="851" y="508"/>
                  </a:lnTo>
                  <a:lnTo>
                    <a:pt x="851" y="508"/>
                  </a:lnTo>
                  <a:lnTo>
                    <a:pt x="831" y="491"/>
                  </a:lnTo>
                  <a:lnTo>
                    <a:pt x="831" y="491"/>
                  </a:lnTo>
                  <a:lnTo>
                    <a:pt x="775" y="449"/>
                  </a:lnTo>
                  <a:lnTo>
                    <a:pt x="775" y="449"/>
                  </a:lnTo>
                  <a:lnTo>
                    <a:pt x="739" y="421"/>
                  </a:lnTo>
                  <a:lnTo>
                    <a:pt x="739" y="421"/>
                  </a:lnTo>
                  <a:lnTo>
                    <a:pt x="733" y="419"/>
                  </a:lnTo>
                  <a:lnTo>
                    <a:pt x="727" y="417"/>
                  </a:lnTo>
                  <a:lnTo>
                    <a:pt x="715" y="419"/>
                  </a:lnTo>
                  <a:lnTo>
                    <a:pt x="715" y="419"/>
                  </a:lnTo>
                  <a:lnTo>
                    <a:pt x="697" y="417"/>
                  </a:lnTo>
                  <a:lnTo>
                    <a:pt x="697" y="417"/>
                  </a:lnTo>
                  <a:lnTo>
                    <a:pt x="695" y="417"/>
                  </a:lnTo>
                  <a:lnTo>
                    <a:pt x="695" y="417"/>
                  </a:lnTo>
                  <a:close/>
                  <a:moveTo>
                    <a:pt x="544" y="528"/>
                  </a:moveTo>
                  <a:lnTo>
                    <a:pt x="544" y="528"/>
                  </a:lnTo>
                  <a:lnTo>
                    <a:pt x="542" y="536"/>
                  </a:lnTo>
                  <a:lnTo>
                    <a:pt x="542" y="536"/>
                  </a:lnTo>
                  <a:lnTo>
                    <a:pt x="542" y="544"/>
                  </a:lnTo>
                  <a:lnTo>
                    <a:pt x="546" y="552"/>
                  </a:lnTo>
                  <a:lnTo>
                    <a:pt x="554" y="568"/>
                  </a:lnTo>
                  <a:lnTo>
                    <a:pt x="554" y="568"/>
                  </a:lnTo>
                  <a:lnTo>
                    <a:pt x="568" y="596"/>
                  </a:lnTo>
                  <a:lnTo>
                    <a:pt x="586" y="622"/>
                  </a:lnTo>
                  <a:lnTo>
                    <a:pt x="586" y="622"/>
                  </a:lnTo>
                  <a:lnTo>
                    <a:pt x="603" y="640"/>
                  </a:lnTo>
                  <a:lnTo>
                    <a:pt x="621" y="654"/>
                  </a:lnTo>
                  <a:lnTo>
                    <a:pt x="621" y="654"/>
                  </a:lnTo>
                  <a:lnTo>
                    <a:pt x="629" y="658"/>
                  </a:lnTo>
                  <a:lnTo>
                    <a:pt x="639" y="662"/>
                  </a:lnTo>
                  <a:lnTo>
                    <a:pt x="659" y="664"/>
                  </a:lnTo>
                  <a:lnTo>
                    <a:pt x="659" y="664"/>
                  </a:lnTo>
                  <a:lnTo>
                    <a:pt x="681" y="664"/>
                  </a:lnTo>
                  <a:lnTo>
                    <a:pt x="695" y="664"/>
                  </a:lnTo>
                  <a:lnTo>
                    <a:pt x="705" y="662"/>
                  </a:lnTo>
                  <a:lnTo>
                    <a:pt x="705" y="662"/>
                  </a:lnTo>
                  <a:lnTo>
                    <a:pt x="695" y="654"/>
                  </a:lnTo>
                  <a:lnTo>
                    <a:pt x="689" y="644"/>
                  </a:lnTo>
                  <a:lnTo>
                    <a:pt x="689" y="644"/>
                  </a:lnTo>
                  <a:lnTo>
                    <a:pt x="663" y="602"/>
                  </a:lnTo>
                  <a:lnTo>
                    <a:pt x="663" y="602"/>
                  </a:lnTo>
                  <a:lnTo>
                    <a:pt x="623" y="546"/>
                  </a:lnTo>
                  <a:lnTo>
                    <a:pt x="584" y="489"/>
                  </a:lnTo>
                  <a:lnTo>
                    <a:pt x="584" y="489"/>
                  </a:lnTo>
                  <a:lnTo>
                    <a:pt x="566" y="510"/>
                  </a:lnTo>
                  <a:lnTo>
                    <a:pt x="544" y="528"/>
                  </a:lnTo>
                  <a:lnTo>
                    <a:pt x="544" y="528"/>
                  </a:lnTo>
                  <a:close/>
                  <a:moveTo>
                    <a:pt x="358" y="616"/>
                  </a:moveTo>
                  <a:lnTo>
                    <a:pt x="358" y="616"/>
                  </a:lnTo>
                  <a:lnTo>
                    <a:pt x="358" y="616"/>
                  </a:lnTo>
                  <a:lnTo>
                    <a:pt x="358" y="616"/>
                  </a:lnTo>
                  <a:lnTo>
                    <a:pt x="324" y="626"/>
                  </a:lnTo>
                  <a:lnTo>
                    <a:pt x="288" y="632"/>
                  </a:lnTo>
                  <a:lnTo>
                    <a:pt x="288" y="632"/>
                  </a:lnTo>
                  <a:lnTo>
                    <a:pt x="278" y="634"/>
                  </a:lnTo>
                  <a:lnTo>
                    <a:pt x="268" y="632"/>
                  </a:lnTo>
                  <a:lnTo>
                    <a:pt x="258" y="630"/>
                  </a:lnTo>
                  <a:lnTo>
                    <a:pt x="250" y="626"/>
                  </a:lnTo>
                  <a:lnTo>
                    <a:pt x="250" y="626"/>
                  </a:lnTo>
                  <a:lnTo>
                    <a:pt x="248" y="624"/>
                  </a:lnTo>
                  <a:lnTo>
                    <a:pt x="248" y="622"/>
                  </a:lnTo>
                  <a:lnTo>
                    <a:pt x="250" y="616"/>
                  </a:lnTo>
                  <a:lnTo>
                    <a:pt x="254" y="612"/>
                  </a:lnTo>
                  <a:lnTo>
                    <a:pt x="254" y="610"/>
                  </a:lnTo>
                  <a:lnTo>
                    <a:pt x="254" y="610"/>
                  </a:lnTo>
                  <a:lnTo>
                    <a:pt x="254" y="610"/>
                  </a:lnTo>
                  <a:lnTo>
                    <a:pt x="246" y="596"/>
                  </a:lnTo>
                  <a:lnTo>
                    <a:pt x="240" y="590"/>
                  </a:lnTo>
                  <a:lnTo>
                    <a:pt x="234" y="588"/>
                  </a:lnTo>
                  <a:lnTo>
                    <a:pt x="234" y="588"/>
                  </a:lnTo>
                  <a:lnTo>
                    <a:pt x="228" y="590"/>
                  </a:lnTo>
                  <a:lnTo>
                    <a:pt x="220" y="592"/>
                  </a:lnTo>
                  <a:lnTo>
                    <a:pt x="214" y="596"/>
                  </a:lnTo>
                  <a:lnTo>
                    <a:pt x="208" y="598"/>
                  </a:lnTo>
                  <a:lnTo>
                    <a:pt x="208" y="598"/>
                  </a:lnTo>
                  <a:lnTo>
                    <a:pt x="186" y="602"/>
                  </a:lnTo>
                  <a:lnTo>
                    <a:pt x="166" y="604"/>
                  </a:lnTo>
                  <a:lnTo>
                    <a:pt x="166" y="604"/>
                  </a:lnTo>
                  <a:lnTo>
                    <a:pt x="162" y="606"/>
                  </a:lnTo>
                  <a:lnTo>
                    <a:pt x="162" y="610"/>
                  </a:lnTo>
                  <a:lnTo>
                    <a:pt x="162" y="610"/>
                  </a:lnTo>
                  <a:lnTo>
                    <a:pt x="164" y="614"/>
                  </a:lnTo>
                  <a:lnTo>
                    <a:pt x="168" y="618"/>
                  </a:lnTo>
                  <a:lnTo>
                    <a:pt x="178" y="624"/>
                  </a:lnTo>
                  <a:lnTo>
                    <a:pt x="198" y="634"/>
                  </a:lnTo>
                  <a:lnTo>
                    <a:pt x="198" y="634"/>
                  </a:lnTo>
                  <a:lnTo>
                    <a:pt x="218" y="644"/>
                  </a:lnTo>
                  <a:lnTo>
                    <a:pt x="240" y="652"/>
                  </a:lnTo>
                  <a:lnTo>
                    <a:pt x="262" y="658"/>
                  </a:lnTo>
                  <a:lnTo>
                    <a:pt x="272" y="658"/>
                  </a:lnTo>
                  <a:lnTo>
                    <a:pt x="282" y="658"/>
                  </a:lnTo>
                  <a:lnTo>
                    <a:pt x="282" y="658"/>
                  </a:lnTo>
                  <a:lnTo>
                    <a:pt x="298" y="658"/>
                  </a:lnTo>
                  <a:lnTo>
                    <a:pt x="318" y="662"/>
                  </a:lnTo>
                  <a:lnTo>
                    <a:pt x="338" y="664"/>
                  </a:lnTo>
                  <a:lnTo>
                    <a:pt x="346" y="664"/>
                  </a:lnTo>
                  <a:lnTo>
                    <a:pt x="352" y="662"/>
                  </a:lnTo>
                  <a:lnTo>
                    <a:pt x="352" y="662"/>
                  </a:lnTo>
                  <a:lnTo>
                    <a:pt x="356" y="658"/>
                  </a:lnTo>
                  <a:lnTo>
                    <a:pt x="356" y="652"/>
                  </a:lnTo>
                  <a:lnTo>
                    <a:pt x="358" y="640"/>
                  </a:lnTo>
                  <a:lnTo>
                    <a:pt x="358" y="640"/>
                  </a:lnTo>
                  <a:lnTo>
                    <a:pt x="358" y="616"/>
                  </a:lnTo>
                  <a:lnTo>
                    <a:pt x="358" y="616"/>
                  </a:lnTo>
                  <a:close/>
                  <a:moveTo>
                    <a:pt x="270" y="556"/>
                  </a:moveTo>
                  <a:lnTo>
                    <a:pt x="270" y="556"/>
                  </a:lnTo>
                  <a:lnTo>
                    <a:pt x="274" y="560"/>
                  </a:lnTo>
                  <a:lnTo>
                    <a:pt x="276" y="566"/>
                  </a:lnTo>
                  <a:lnTo>
                    <a:pt x="276" y="566"/>
                  </a:lnTo>
                  <a:lnTo>
                    <a:pt x="278" y="566"/>
                  </a:lnTo>
                  <a:lnTo>
                    <a:pt x="278" y="566"/>
                  </a:lnTo>
                  <a:lnTo>
                    <a:pt x="280" y="566"/>
                  </a:lnTo>
                  <a:lnTo>
                    <a:pt x="280" y="566"/>
                  </a:lnTo>
                  <a:lnTo>
                    <a:pt x="274" y="560"/>
                  </a:lnTo>
                  <a:lnTo>
                    <a:pt x="270" y="556"/>
                  </a:lnTo>
                  <a:lnTo>
                    <a:pt x="270" y="556"/>
                  </a:lnTo>
                  <a:close/>
                  <a:moveTo>
                    <a:pt x="827" y="64"/>
                  </a:moveTo>
                  <a:lnTo>
                    <a:pt x="827" y="64"/>
                  </a:lnTo>
                  <a:lnTo>
                    <a:pt x="825" y="66"/>
                  </a:lnTo>
                  <a:lnTo>
                    <a:pt x="825" y="66"/>
                  </a:lnTo>
                  <a:lnTo>
                    <a:pt x="823" y="66"/>
                  </a:lnTo>
                  <a:lnTo>
                    <a:pt x="823" y="66"/>
                  </a:lnTo>
                  <a:lnTo>
                    <a:pt x="815" y="70"/>
                  </a:lnTo>
                  <a:lnTo>
                    <a:pt x="809" y="74"/>
                  </a:lnTo>
                  <a:lnTo>
                    <a:pt x="807" y="80"/>
                  </a:lnTo>
                  <a:lnTo>
                    <a:pt x="803" y="86"/>
                  </a:lnTo>
                  <a:lnTo>
                    <a:pt x="803" y="98"/>
                  </a:lnTo>
                  <a:lnTo>
                    <a:pt x="803" y="114"/>
                  </a:lnTo>
                  <a:lnTo>
                    <a:pt x="803" y="114"/>
                  </a:lnTo>
                  <a:lnTo>
                    <a:pt x="803" y="118"/>
                  </a:lnTo>
                  <a:lnTo>
                    <a:pt x="805" y="122"/>
                  </a:lnTo>
                  <a:lnTo>
                    <a:pt x="807" y="126"/>
                  </a:lnTo>
                  <a:lnTo>
                    <a:pt x="809" y="130"/>
                  </a:lnTo>
                  <a:lnTo>
                    <a:pt x="809" y="130"/>
                  </a:lnTo>
                  <a:lnTo>
                    <a:pt x="809" y="150"/>
                  </a:lnTo>
                  <a:lnTo>
                    <a:pt x="811" y="162"/>
                  </a:lnTo>
                  <a:lnTo>
                    <a:pt x="815" y="173"/>
                  </a:lnTo>
                  <a:lnTo>
                    <a:pt x="815" y="173"/>
                  </a:lnTo>
                  <a:lnTo>
                    <a:pt x="821" y="183"/>
                  </a:lnTo>
                  <a:lnTo>
                    <a:pt x="831" y="197"/>
                  </a:lnTo>
                  <a:lnTo>
                    <a:pt x="841" y="207"/>
                  </a:lnTo>
                  <a:lnTo>
                    <a:pt x="847" y="211"/>
                  </a:lnTo>
                  <a:lnTo>
                    <a:pt x="851" y="213"/>
                  </a:lnTo>
                  <a:lnTo>
                    <a:pt x="851" y="213"/>
                  </a:lnTo>
                  <a:lnTo>
                    <a:pt x="861" y="215"/>
                  </a:lnTo>
                  <a:lnTo>
                    <a:pt x="869" y="215"/>
                  </a:lnTo>
                  <a:lnTo>
                    <a:pt x="877" y="213"/>
                  </a:lnTo>
                  <a:lnTo>
                    <a:pt x="883" y="207"/>
                  </a:lnTo>
                  <a:lnTo>
                    <a:pt x="887" y="201"/>
                  </a:lnTo>
                  <a:lnTo>
                    <a:pt x="891" y="195"/>
                  </a:lnTo>
                  <a:lnTo>
                    <a:pt x="897" y="179"/>
                  </a:lnTo>
                  <a:lnTo>
                    <a:pt x="897" y="179"/>
                  </a:lnTo>
                  <a:lnTo>
                    <a:pt x="899" y="169"/>
                  </a:lnTo>
                  <a:lnTo>
                    <a:pt x="899" y="169"/>
                  </a:lnTo>
                  <a:lnTo>
                    <a:pt x="899" y="164"/>
                  </a:lnTo>
                  <a:lnTo>
                    <a:pt x="899" y="164"/>
                  </a:lnTo>
                  <a:lnTo>
                    <a:pt x="893" y="146"/>
                  </a:lnTo>
                  <a:lnTo>
                    <a:pt x="885" y="128"/>
                  </a:lnTo>
                  <a:lnTo>
                    <a:pt x="863" y="96"/>
                  </a:lnTo>
                  <a:lnTo>
                    <a:pt x="863" y="96"/>
                  </a:lnTo>
                  <a:lnTo>
                    <a:pt x="853" y="82"/>
                  </a:lnTo>
                  <a:lnTo>
                    <a:pt x="847" y="76"/>
                  </a:lnTo>
                  <a:lnTo>
                    <a:pt x="839" y="72"/>
                  </a:lnTo>
                  <a:lnTo>
                    <a:pt x="839" y="72"/>
                  </a:lnTo>
                  <a:lnTo>
                    <a:pt x="833" y="68"/>
                  </a:lnTo>
                  <a:lnTo>
                    <a:pt x="827" y="64"/>
                  </a:lnTo>
                  <a:lnTo>
                    <a:pt x="827" y="64"/>
                  </a:lnTo>
                  <a:close/>
                  <a:moveTo>
                    <a:pt x="901" y="239"/>
                  </a:moveTo>
                  <a:lnTo>
                    <a:pt x="901" y="239"/>
                  </a:lnTo>
                  <a:lnTo>
                    <a:pt x="893" y="253"/>
                  </a:lnTo>
                  <a:lnTo>
                    <a:pt x="883" y="267"/>
                  </a:lnTo>
                  <a:lnTo>
                    <a:pt x="883" y="267"/>
                  </a:lnTo>
                  <a:lnTo>
                    <a:pt x="871" y="275"/>
                  </a:lnTo>
                  <a:lnTo>
                    <a:pt x="859" y="279"/>
                  </a:lnTo>
                  <a:lnTo>
                    <a:pt x="849" y="287"/>
                  </a:lnTo>
                  <a:lnTo>
                    <a:pt x="843" y="291"/>
                  </a:lnTo>
                  <a:lnTo>
                    <a:pt x="839" y="297"/>
                  </a:lnTo>
                  <a:lnTo>
                    <a:pt x="839" y="297"/>
                  </a:lnTo>
                  <a:lnTo>
                    <a:pt x="835" y="307"/>
                  </a:lnTo>
                  <a:lnTo>
                    <a:pt x="833" y="317"/>
                  </a:lnTo>
                  <a:lnTo>
                    <a:pt x="833" y="317"/>
                  </a:lnTo>
                  <a:lnTo>
                    <a:pt x="833" y="325"/>
                  </a:lnTo>
                  <a:lnTo>
                    <a:pt x="833" y="325"/>
                  </a:lnTo>
                  <a:lnTo>
                    <a:pt x="845" y="313"/>
                  </a:lnTo>
                  <a:lnTo>
                    <a:pt x="857" y="307"/>
                  </a:lnTo>
                  <a:lnTo>
                    <a:pt x="857" y="307"/>
                  </a:lnTo>
                  <a:lnTo>
                    <a:pt x="885" y="295"/>
                  </a:lnTo>
                  <a:lnTo>
                    <a:pt x="899" y="287"/>
                  </a:lnTo>
                  <a:lnTo>
                    <a:pt x="903" y="283"/>
                  </a:lnTo>
                  <a:lnTo>
                    <a:pt x="907" y="279"/>
                  </a:lnTo>
                  <a:lnTo>
                    <a:pt x="907" y="279"/>
                  </a:lnTo>
                  <a:lnTo>
                    <a:pt x="911" y="267"/>
                  </a:lnTo>
                  <a:lnTo>
                    <a:pt x="911" y="263"/>
                  </a:lnTo>
                  <a:lnTo>
                    <a:pt x="911" y="257"/>
                  </a:lnTo>
                  <a:lnTo>
                    <a:pt x="911" y="257"/>
                  </a:lnTo>
                  <a:lnTo>
                    <a:pt x="905" y="249"/>
                  </a:lnTo>
                  <a:lnTo>
                    <a:pt x="901" y="239"/>
                  </a:lnTo>
                  <a:lnTo>
                    <a:pt x="901" y="239"/>
                  </a:lnTo>
                  <a:lnTo>
                    <a:pt x="901" y="239"/>
                  </a:lnTo>
                  <a:lnTo>
                    <a:pt x="901" y="239"/>
                  </a:lnTo>
                  <a:close/>
                  <a:moveTo>
                    <a:pt x="961" y="427"/>
                  </a:moveTo>
                  <a:lnTo>
                    <a:pt x="961" y="427"/>
                  </a:lnTo>
                  <a:lnTo>
                    <a:pt x="961" y="427"/>
                  </a:lnTo>
                  <a:lnTo>
                    <a:pt x="961" y="427"/>
                  </a:lnTo>
                  <a:lnTo>
                    <a:pt x="961" y="399"/>
                  </a:lnTo>
                  <a:lnTo>
                    <a:pt x="961" y="399"/>
                  </a:lnTo>
                  <a:lnTo>
                    <a:pt x="963" y="365"/>
                  </a:lnTo>
                  <a:lnTo>
                    <a:pt x="963" y="365"/>
                  </a:lnTo>
                  <a:lnTo>
                    <a:pt x="959" y="389"/>
                  </a:lnTo>
                  <a:lnTo>
                    <a:pt x="959" y="389"/>
                  </a:lnTo>
                  <a:lnTo>
                    <a:pt x="959" y="405"/>
                  </a:lnTo>
                  <a:lnTo>
                    <a:pt x="959" y="417"/>
                  </a:lnTo>
                  <a:lnTo>
                    <a:pt x="961" y="427"/>
                  </a:lnTo>
                  <a:lnTo>
                    <a:pt x="961" y="427"/>
                  </a:lnTo>
                  <a:close/>
                  <a:moveTo>
                    <a:pt x="847" y="660"/>
                  </a:moveTo>
                  <a:lnTo>
                    <a:pt x="807" y="660"/>
                  </a:lnTo>
                  <a:lnTo>
                    <a:pt x="807" y="660"/>
                  </a:lnTo>
                  <a:lnTo>
                    <a:pt x="765" y="658"/>
                  </a:lnTo>
                  <a:lnTo>
                    <a:pt x="739" y="658"/>
                  </a:lnTo>
                  <a:lnTo>
                    <a:pt x="725" y="660"/>
                  </a:lnTo>
                  <a:lnTo>
                    <a:pt x="725" y="660"/>
                  </a:lnTo>
                  <a:lnTo>
                    <a:pt x="729" y="662"/>
                  </a:lnTo>
                  <a:lnTo>
                    <a:pt x="735" y="662"/>
                  </a:lnTo>
                  <a:lnTo>
                    <a:pt x="745" y="664"/>
                  </a:lnTo>
                  <a:lnTo>
                    <a:pt x="745" y="664"/>
                  </a:lnTo>
                  <a:lnTo>
                    <a:pt x="769" y="666"/>
                  </a:lnTo>
                  <a:lnTo>
                    <a:pt x="791" y="666"/>
                  </a:lnTo>
                  <a:lnTo>
                    <a:pt x="791" y="666"/>
                  </a:lnTo>
                  <a:lnTo>
                    <a:pt x="817" y="664"/>
                  </a:lnTo>
                  <a:lnTo>
                    <a:pt x="841" y="662"/>
                  </a:lnTo>
                  <a:lnTo>
                    <a:pt x="841" y="662"/>
                  </a:lnTo>
                  <a:lnTo>
                    <a:pt x="847" y="660"/>
                  </a:lnTo>
                  <a:lnTo>
                    <a:pt x="847" y="66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1809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Kapitel Fadenfiguren">
    <p:spTree>
      <p:nvGrpSpPr>
        <p:cNvPr id="1" name=""/>
        <p:cNvGrpSpPr/>
        <p:nvPr/>
      </p:nvGrpSpPr>
      <p:grpSpPr>
        <a:xfrm>
          <a:off x="0" y="0"/>
          <a:ext cx="0" cy="0"/>
          <a:chOff x="0" y="0"/>
          <a:chExt cx="0" cy="0"/>
        </a:xfrm>
      </p:grpSpPr>
      <p:pic>
        <p:nvPicPr>
          <p:cNvPr id="16" name="Bild 15" descr="Signet_Blau_Primär.wmf"/>
          <p:cNvPicPr>
            <a:picLocks noChangeAspect="1"/>
          </p:cNvPicPr>
          <p:nvPr userDrawn="1"/>
        </p:nvPicPr>
        <p:blipFill rotWithShape="1">
          <a:blip r:embed="rId2">
            <a:duotone>
              <a:schemeClr val="accent1">
                <a:shade val="45000"/>
                <a:satMod val="135000"/>
              </a:schemeClr>
              <a:prstClr val="white"/>
            </a:duotone>
            <a:alphaModFix amt="30000"/>
            <a:extLst>
              <a:ext uri="{28A0092B-C50C-407E-A947-70E740481C1C}">
                <a14:useLocalDpi xmlns:a14="http://schemas.microsoft.com/office/drawing/2010/main" val="0"/>
              </a:ext>
            </a:extLst>
          </a:blip>
          <a:srcRect l="-3008" t="61458" r="60232" b="-4899"/>
          <a:stretch/>
        </p:blipFill>
        <p:spPr>
          <a:xfrm>
            <a:off x="3989466" y="1438273"/>
            <a:ext cx="6770534" cy="5729994"/>
          </a:xfrm>
          <a:prstGeom prst="rect">
            <a:avLst/>
          </a:prstGeom>
          <a:noFill/>
          <a:ln>
            <a:noFill/>
          </a:ln>
        </p:spPr>
      </p:pic>
      <p:pic>
        <p:nvPicPr>
          <p:cNvPr id="11" name="Bild 10"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17314" y="1440000"/>
            <a:ext cx="10692000" cy="5040000"/>
          </a:xfrm>
          <a:prstGeom prst="rect">
            <a:avLst/>
          </a:prstGeom>
        </p:spPr>
      </p:pic>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15" name="Grafik 137">
            <a:extLst>
              <a:ext uri="{FF2B5EF4-FFF2-40B4-BE49-F238E27FC236}">
                <a16:creationId xmlns:a16="http://schemas.microsoft.com/office/drawing/2014/main" id="{9A5912B2-4321-0942-92C0-4EFE0B3DA9A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1002"/>
          <a:stretch/>
        </p:blipFill>
        <p:spPr>
          <a:xfrm>
            <a:off x="5490183" y="2123653"/>
            <a:ext cx="5201630" cy="4572165"/>
          </a:xfrm>
          <a:prstGeom prst="rect">
            <a:avLst/>
          </a:prstGeom>
        </p:spPr>
      </p:pic>
      <p:sp>
        <p:nvSpPr>
          <p:cNvPr id="14"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5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 Kapitel</a:t>
            </a:r>
          </a:p>
        </p:txBody>
      </p:sp>
      <p:sp>
        <p:nvSpPr>
          <p:cNvPr id="17" name="Rechteckige Legende 16"/>
          <p:cNvSpPr/>
          <p:nvPr userDrawn="1"/>
        </p:nvSpPr>
        <p:spPr>
          <a:xfrm>
            <a:off x="593378" y="2195661"/>
            <a:ext cx="3600040" cy="3600000"/>
          </a:xfrm>
          <a:prstGeom prst="wedgeRectCallout">
            <a:avLst>
              <a:gd name="adj1" fmla="val -20624"/>
              <a:gd name="adj2" fmla="val -56795"/>
            </a:avLst>
          </a:prstGeom>
          <a:solidFill>
            <a:srgbClr val="007EA3"/>
          </a:solidFill>
        </p:spPr>
        <p:style>
          <a:lnRef idx="1">
            <a:schemeClr val="accent1"/>
          </a:lnRef>
          <a:fillRef idx="3">
            <a:schemeClr val="accent1"/>
          </a:fillRef>
          <a:effectRef idx="2">
            <a:schemeClr val="accent1"/>
          </a:effectRef>
          <a:fontRef idx="minor">
            <a:schemeClr val="lt1"/>
          </a:fontRef>
        </p:style>
        <p:txBody>
          <a:bodyPr rtlCol="0" anchor="t"/>
          <a:lstStyle/>
          <a:p>
            <a:endParaRPr lang="de-DE" sz="1800"/>
          </a:p>
        </p:txBody>
      </p:sp>
      <p:sp>
        <p:nvSpPr>
          <p:cNvPr id="18" name="Textplatzhalter 2" descr="„Dolores selerum sabsa domskimoni nec vitae sapien ut libero venena-tis faucibus. Nullam quis ante. Etiam sit amet orcie Kumulus, de Weil xaver meinte das So sag doch mal.“ Wilhelm Mustermann" title="Beschreibung"/>
          <p:cNvSpPr>
            <a:spLocks noGrp="1"/>
          </p:cNvSpPr>
          <p:nvPr>
            <p:ph type="body" sz="quarter" idx="14" hasCustomPrompt="1"/>
          </p:nvPr>
        </p:nvSpPr>
        <p:spPr>
          <a:xfrm>
            <a:off x="737378" y="2375661"/>
            <a:ext cx="3240000" cy="3240117"/>
          </a:xfrm>
          <a:prstGeom prst="rect">
            <a:avLst/>
          </a:prstGeom>
        </p:spPr>
        <p:txBody>
          <a:bodyPr vert="horz"/>
          <a:lstStyle>
            <a:lvl1pPr marL="0" indent="0">
              <a:buNone/>
              <a:defRPr sz="1800">
                <a:solidFill>
                  <a:schemeClr val="bg1"/>
                </a:solidFill>
              </a:defRPr>
            </a:lvl1pPr>
          </a:lstStyle>
          <a:p>
            <a:r>
              <a:rPr lang="de-DE" sz="1800"/>
              <a:t>„Dolores </a:t>
            </a:r>
            <a:r>
              <a:rPr lang="de-DE" sz="1800" err="1"/>
              <a:t>selerum</a:t>
            </a:r>
            <a:r>
              <a:rPr lang="de-DE" sz="1800"/>
              <a:t> </a:t>
            </a:r>
            <a:r>
              <a:rPr lang="de-DE" sz="1800" err="1"/>
              <a:t>sabsa</a:t>
            </a:r>
            <a:r>
              <a:rPr lang="de-DE" sz="1800"/>
              <a:t> </a:t>
            </a:r>
            <a:r>
              <a:rPr lang="de-DE" sz="1800" err="1"/>
              <a:t>domskimoni</a:t>
            </a:r>
            <a:r>
              <a:rPr lang="de-DE" sz="1800"/>
              <a:t> </a:t>
            </a:r>
            <a:r>
              <a:rPr lang="de-DE" sz="1800" err="1"/>
              <a:t>nec</a:t>
            </a:r>
            <a:r>
              <a:rPr lang="de-DE" sz="1800"/>
              <a:t> </a:t>
            </a:r>
            <a:r>
              <a:rPr lang="de-DE" sz="1800" err="1"/>
              <a:t>vitae</a:t>
            </a:r>
            <a:r>
              <a:rPr lang="de-DE" sz="1800"/>
              <a:t> </a:t>
            </a:r>
            <a:r>
              <a:rPr lang="de-DE" sz="1800" err="1"/>
              <a:t>sapien</a:t>
            </a:r>
            <a:r>
              <a:rPr lang="de-DE" sz="1800"/>
              <a:t> </a:t>
            </a:r>
            <a:r>
              <a:rPr lang="de-DE" sz="1800" err="1"/>
              <a:t>ut</a:t>
            </a:r>
            <a:r>
              <a:rPr lang="de-DE" sz="1800"/>
              <a:t> </a:t>
            </a:r>
            <a:r>
              <a:rPr lang="de-DE" sz="1800" err="1"/>
              <a:t>libero</a:t>
            </a:r>
            <a:r>
              <a:rPr lang="de-DE" sz="1800"/>
              <a:t> </a:t>
            </a:r>
            <a:r>
              <a:rPr lang="de-DE" sz="1800" err="1"/>
              <a:t>venena-tis</a:t>
            </a:r>
            <a:r>
              <a:rPr lang="de-DE" sz="1800"/>
              <a:t> </a:t>
            </a:r>
            <a:r>
              <a:rPr lang="de-DE" sz="1800" err="1"/>
              <a:t>faucibus</a:t>
            </a:r>
            <a:r>
              <a:rPr lang="de-DE" sz="1800"/>
              <a:t>. </a:t>
            </a:r>
            <a:r>
              <a:rPr lang="de-DE" sz="1800" err="1"/>
              <a:t>Nullam</a:t>
            </a:r>
            <a:r>
              <a:rPr lang="de-DE" sz="1800"/>
              <a:t> </a:t>
            </a:r>
            <a:r>
              <a:rPr lang="de-DE" sz="1800" err="1"/>
              <a:t>quis</a:t>
            </a:r>
            <a:r>
              <a:rPr lang="de-DE" sz="1800"/>
              <a:t> ante. </a:t>
            </a:r>
            <a:r>
              <a:rPr lang="de-DE" sz="1800" err="1"/>
              <a:t>Etiam</a:t>
            </a:r>
            <a:r>
              <a:rPr lang="de-DE" sz="1800"/>
              <a:t> </a:t>
            </a:r>
            <a:r>
              <a:rPr lang="de-DE" sz="1800" err="1"/>
              <a:t>sit</a:t>
            </a:r>
            <a:r>
              <a:rPr lang="de-DE" sz="1800"/>
              <a:t> </a:t>
            </a:r>
            <a:r>
              <a:rPr lang="de-DE" sz="1800" err="1"/>
              <a:t>amet</a:t>
            </a:r>
            <a:r>
              <a:rPr lang="de-DE" sz="1800"/>
              <a:t> </a:t>
            </a:r>
            <a:r>
              <a:rPr lang="de-DE" sz="1800" err="1"/>
              <a:t>orcie</a:t>
            </a:r>
            <a:r>
              <a:rPr lang="de-DE" sz="1800"/>
              <a:t> Kumulus, de Weil </a:t>
            </a:r>
            <a:r>
              <a:rPr lang="de-DE" sz="1800" err="1"/>
              <a:t>xaver</a:t>
            </a:r>
            <a:r>
              <a:rPr lang="de-DE" sz="1800"/>
              <a:t> meinte das So sag doch mal.“</a:t>
            </a:r>
          </a:p>
          <a:p>
            <a:r>
              <a:rPr lang="de-DE" sz="1200"/>
              <a:t>Wilhelm Mustermann</a:t>
            </a:r>
          </a:p>
        </p:txBody>
      </p:sp>
    </p:spTree>
    <p:extLst>
      <p:ext uri="{BB962C8B-B14F-4D97-AF65-F5344CB8AC3E}">
        <p14:creationId xmlns:p14="http://schemas.microsoft.com/office/powerpoint/2010/main" val="1892505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Kapitel Fadenfiguren">
    <p:spTree>
      <p:nvGrpSpPr>
        <p:cNvPr id="1" name=""/>
        <p:cNvGrpSpPr/>
        <p:nvPr/>
      </p:nvGrpSpPr>
      <p:grpSpPr>
        <a:xfrm>
          <a:off x="0" y="0"/>
          <a:ext cx="0" cy="0"/>
          <a:chOff x="0" y="0"/>
          <a:chExt cx="0" cy="0"/>
        </a:xfrm>
      </p:grpSpPr>
      <p:pic>
        <p:nvPicPr>
          <p:cNvPr id="12" name="Bild 11" descr="Signet_Blau_Primär.wmf"/>
          <p:cNvPicPr>
            <a:picLocks noChangeAspect="1"/>
          </p:cNvPicPr>
          <p:nvPr userDrawn="1"/>
        </p:nvPicPr>
        <p:blipFill rotWithShape="1">
          <a:blip r:embed="rId2">
            <a:duotone>
              <a:schemeClr val="accent1">
                <a:shade val="45000"/>
                <a:satMod val="135000"/>
              </a:schemeClr>
              <a:prstClr val="white"/>
            </a:duotone>
            <a:alphaModFix amt="30000"/>
            <a:extLst>
              <a:ext uri="{28A0092B-C50C-407E-A947-70E740481C1C}">
                <a14:useLocalDpi xmlns:a14="http://schemas.microsoft.com/office/drawing/2010/main" val="0"/>
              </a:ext>
            </a:extLst>
          </a:blip>
          <a:srcRect l="-3008" t="61458" r="60232" b="-4899"/>
          <a:stretch/>
        </p:blipFill>
        <p:spPr>
          <a:xfrm>
            <a:off x="3989466" y="1438273"/>
            <a:ext cx="6770534" cy="5729994"/>
          </a:xfrm>
          <a:prstGeom prst="rect">
            <a:avLst/>
          </a:prstGeom>
          <a:noFill/>
          <a:ln>
            <a:noFill/>
          </a:ln>
        </p:spPr>
      </p:pic>
      <p:pic>
        <p:nvPicPr>
          <p:cNvPr id="11" name="Bild 10"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17314" y="1440000"/>
            <a:ext cx="10692000" cy="5040000"/>
          </a:xfrm>
          <a:prstGeom prst="rect">
            <a:avLst/>
          </a:prstGeom>
        </p:spPr>
      </p:pic>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9"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15" name="Grafik 135">
            <a:extLst>
              <a:ext uri="{FF2B5EF4-FFF2-40B4-BE49-F238E27FC236}">
                <a16:creationId xmlns:a16="http://schemas.microsoft.com/office/drawing/2014/main" id="{F6CF8B4D-E4E5-3D48-BC92-A9D5A7F395A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62" r="37140"/>
          <a:stretch/>
        </p:blipFill>
        <p:spPr>
          <a:xfrm>
            <a:off x="5291813" y="2195661"/>
            <a:ext cx="5400000" cy="4346040"/>
          </a:xfrm>
          <a:prstGeom prst="rect">
            <a:avLst/>
          </a:prstGeom>
        </p:spPr>
      </p:pic>
      <p:sp>
        <p:nvSpPr>
          <p:cNvPr id="14"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5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 Kapitel</a:t>
            </a:r>
          </a:p>
        </p:txBody>
      </p:sp>
      <p:sp>
        <p:nvSpPr>
          <p:cNvPr id="10" name="Rechteckige Legende 9">
            <a:extLst>
              <a:ext uri="{FF2B5EF4-FFF2-40B4-BE49-F238E27FC236}">
                <a16:creationId xmlns:a16="http://schemas.microsoft.com/office/drawing/2014/main" id="{56FFEF9F-5C9B-904C-869F-AC9163C7CA6C}"/>
              </a:ext>
            </a:extLst>
          </p:cNvPr>
          <p:cNvSpPr/>
          <p:nvPr userDrawn="1"/>
        </p:nvSpPr>
        <p:spPr>
          <a:xfrm>
            <a:off x="593378" y="2195661"/>
            <a:ext cx="3600040" cy="3600000"/>
          </a:xfrm>
          <a:prstGeom prst="wedgeRectCallout">
            <a:avLst>
              <a:gd name="adj1" fmla="val -20624"/>
              <a:gd name="adj2" fmla="val -56795"/>
            </a:avLst>
          </a:prstGeom>
          <a:solidFill>
            <a:srgbClr val="007EA3"/>
          </a:solidFill>
        </p:spPr>
        <p:style>
          <a:lnRef idx="1">
            <a:schemeClr val="accent1"/>
          </a:lnRef>
          <a:fillRef idx="3">
            <a:schemeClr val="accent1"/>
          </a:fillRef>
          <a:effectRef idx="2">
            <a:schemeClr val="accent1"/>
          </a:effectRef>
          <a:fontRef idx="minor">
            <a:schemeClr val="lt1"/>
          </a:fontRef>
        </p:style>
        <p:txBody>
          <a:bodyPr rtlCol="0" anchor="t"/>
          <a:lstStyle/>
          <a:p>
            <a:endParaRPr lang="de-DE" sz="1800"/>
          </a:p>
        </p:txBody>
      </p:sp>
      <p:sp>
        <p:nvSpPr>
          <p:cNvPr id="13" name="Textplatzhalter 2" descr="„Dolores selerum sabsa domskimoni nec vitae sapien ut libero venena-tis faucibus. Nullam quis ante. Etiam sit amet orcie Kumulus, de Weil xaver meinte das So sag doch mal.“ Wilhelm Mustermann" title="Beschreibung">
            <a:extLst>
              <a:ext uri="{FF2B5EF4-FFF2-40B4-BE49-F238E27FC236}">
                <a16:creationId xmlns:a16="http://schemas.microsoft.com/office/drawing/2014/main" id="{33929B1C-17D9-8D43-A218-A0EB4096F053}"/>
              </a:ext>
            </a:extLst>
          </p:cNvPr>
          <p:cNvSpPr>
            <a:spLocks noGrp="1"/>
          </p:cNvSpPr>
          <p:nvPr>
            <p:ph type="body" sz="quarter" idx="14" hasCustomPrompt="1"/>
          </p:nvPr>
        </p:nvSpPr>
        <p:spPr>
          <a:xfrm>
            <a:off x="737378" y="2375661"/>
            <a:ext cx="3240000" cy="3240117"/>
          </a:xfrm>
          <a:prstGeom prst="rect">
            <a:avLst/>
          </a:prstGeom>
        </p:spPr>
        <p:txBody>
          <a:bodyPr vert="horz"/>
          <a:lstStyle>
            <a:lvl1pPr marL="0" indent="0">
              <a:buNone/>
              <a:defRPr sz="1800">
                <a:solidFill>
                  <a:schemeClr val="bg1"/>
                </a:solidFill>
              </a:defRPr>
            </a:lvl1pPr>
          </a:lstStyle>
          <a:p>
            <a:r>
              <a:rPr lang="de-DE" sz="1800"/>
              <a:t>„Dolores </a:t>
            </a:r>
            <a:r>
              <a:rPr lang="de-DE" sz="1800" err="1"/>
              <a:t>selerum</a:t>
            </a:r>
            <a:r>
              <a:rPr lang="de-DE" sz="1800"/>
              <a:t> </a:t>
            </a:r>
            <a:r>
              <a:rPr lang="de-DE" sz="1800" err="1"/>
              <a:t>sabsa</a:t>
            </a:r>
            <a:r>
              <a:rPr lang="de-DE" sz="1800"/>
              <a:t> </a:t>
            </a:r>
            <a:r>
              <a:rPr lang="de-DE" sz="1800" err="1"/>
              <a:t>domskimoni</a:t>
            </a:r>
            <a:r>
              <a:rPr lang="de-DE" sz="1800"/>
              <a:t> </a:t>
            </a:r>
            <a:r>
              <a:rPr lang="de-DE" sz="1800" err="1"/>
              <a:t>nec</a:t>
            </a:r>
            <a:r>
              <a:rPr lang="de-DE" sz="1800"/>
              <a:t> </a:t>
            </a:r>
            <a:r>
              <a:rPr lang="de-DE" sz="1800" err="1"/>
              <a:t>vitae</a:t>
            </a:r>
            <a:r>
              <a:rPr lang="de-DE" sz="1800"/>
              <a:t> </a:t>
            </a:r>
            <a:r>
              <a:rPr lang="de-DE" sz="1800" err="1"/>
              <a:t>sapien</a:t>
            </a:r>
            <a:r>
              <a:rPr lang="de-DE" sz="1800"/>
              <a:t> </a:t>
            </a:r>
            <a:r>
              <a:rPr lang="de-DE" sz="1800" err="1"/>
              <a:t>ut</a:t>
            </a:r>
            <a:r>
              <a:rPr lang="de-DE" sz="1800"/>
              <a:t> </a:t>
            </a:r>
            <a:r>
              <a:rPr lang="de-DE" sz="1800" err="1"/>
              <a:t>libero</a:t>
            </a:r>
            <a:r>
              <a:rPr lang="de-DE" sz="1800"/>
              <a:t> </a:t>
            </a:r>
            <a:r>
              <a:rPr lang="de-DE" sz="1800" err="1"/>
              <a:t>venena-tis</a:t>
            </a:r>
            <a:r>
              <a:rPr lang="de-DE" sz="1800"/>
              <a:t> </a:t>
            </a:r>
            <a:r>
              <a:rPr lang="de-DE" sz="1800" err="1"/>
              <a:t>faucibus</a:t>
            </a:r>
            <a:r>
              <a:rPr lang="de-DE" sz="1800"/>
              <a:t>. </a:t>
            </a:r>
            <a:r>
              <a:rPr lang="de-DE" sz="1800" err="1"/>
              <a:t>Nullam</a:t>
            </a:r>
            <a:r>
              <a:rPr lang="de-DE" sz="1800"/>
              <a:t> </a:t>
            </a:r>
            <a:r>
              <a:rPr lang="de-DE" sz="1800" err="1"/>
              <a:t>quis</a:t>
            </a:r>
            <a:r>
              <a:rPr lang="de-DE" sz="1800"/>
              <a:t> ante. </a:t>
            </a:r>
            <a:r>
              <a:rPr lang="de-DE" sz="1800" err="1"/>
              <a:t>Etiam</a:t>
            </a:r>
            <a:r>
              <a:rPr lang="de-DE" sz="1800"/>
              <a:t> </a:t>
            </a:r>
            <a:r>
              <a:rPr lang="de-DE" sz="1800" err="1"/>
              <a:t>sit</a:t>
            </a:r>
            <a:r>
              <a:rPr lang="de-DE" sz="1800"/>
              <a:t> </a:t>
            </a:r>
            <a:r>
              <a:rPr lang="de-DE" sz="1800" err="1"/>
              <a:t>amet</a:t>
            </a:r>
            <a:r>
              <a:rPr lang="de-DE" sz="1800"/>
              <a:t> </a:t>
            </a:r>
            <a:r>
              <a:rPr lang="de-DE" sz="1800" err="1"/>
              <a:t>orcie</a:t>
            </a:r>
            <a:r>
              <a:rPr lang="de-DE" sz="1800"/>
              <a:t> Kumulus, de Weil </a:t>
            </a:r>
            <a:r>
              <a:rPr lang="de-DE" sz="1800" err="1"/>
              <a:t>xaver</a:t>
            </a:r>
            <a:r>
              <a:rPr lang="de-DE" sz="1800"/>
              <a:t> meinte das So sag doch mal.“</a:t>
            </a:r>
          </a:p>
          <a:p>
            <a:r>
              <a:rPr lang="de-DE" sz="1200"/>
              <a:t>Wilhelm Mustermann</a:t>
            </a:r>
          </a:p>
        </p:txBody>
      </p:sp>
    </p:spTree>
    <p:extLst>
      <p:ext uri="{BB962C8B-B14F-4D97-AF65-F5344CB8AC3E}">
        <p14:creationId xmlns:p14="http://schemas.microsoft.com/office/powerpoint/2010/main" val="3274337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Kapitel Fadenfigur">
    <p:spTree>
      <p:nvGrpSpPr>
        <p:cNvPr id="1" name=""/>
        <p:cNvGrpSpPr/>
        <p:nvPr/>
      </p:nvGrpSpPr>
      <p:grpSpPr>
        <a:xfrm>
          <a:off x="0" y="0"/>
          <a:ext cx="0" cy="0"/>
          <a:chOff x="0" y="0"/>
          <a:chExt cx="0" cy="0"/>
        </a:xfrm>
      </p:grpSpPr>
      <p:pic>
        <p:nvPicPr>
          <p:cNvPr id="16" name="Bild 15" descr="Signet_Blau_Primär.wmf"/>
          <p:cNvPicPr>
            <a:picLocks noChangeAspect="1"/>
          </p:cNvPicPr>
          <p:nvPr userDrawn="1"/>
        </p:nvPicPr>
        <p:blipFill rotWithShape="1">
          <a:blip r:embed="rId2">
            <a:duotone>
              <a:schemeClr val="accent1">
                <a:shade val="45000"/>
                <a:satMod val="135000"/>
              </a:schemeClr>
              <a:prstClr val="white"/>
            </a:duotone>
            <a:alphaModFix amt="30000"/>
            <a:extLst>
              <a:ext uri="{28A0092B-C50C-407E-A947-70E740481C1C}">
                <a14:useLocalDpi xmlns:a14="http://schemas.microsoft.com/office/drawing/2010/main" val="0"/>
              </a:ext>
            </a:extLst>
          </a:blip>
          <a:srcRect l="-3008" t="61458" r="60232" b="-4899"/>
          <a:stretch/>
        </p:blipFill>
        <p:spPr>
          <a:xfrm>
            <a:off x="3989466" y="1438273"/>
            <a:ext cx="6770534" cy="5729994"/>
          </a:xfrm>
          <a:prstGeom prst="rect">
            <a:avLst/>
          </a:prstGeom>
          <a:noFill/>
          <a:ln>
            <a:noFill/>
          </a:ln>
        </p:spPr>
      </p:pic>
      <p:pic>
        <p:nvPicPr>
          <p:cNvPr id="11" name="Bild 10"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17314" y="1440000"/>
            <a:ext cx="10692000" cy="5040000"/>
          </a:xfrm>
          <a:prstGeom prst="rect">
            <a:avLst/>
          </a:prstGeom>
        </p:spPr>
      </p:pic>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15" name="Grafik 114">
            <a:extLst>
              <a:ext uri="{FF2B5EF4-FFF2-40B4-BE49-F238E27FC236}">
                <a16:creationId xmlns:a16="http://schemas.microsoft.com/office/drawing/2014/main" id="{B2A3D96D-D612-1747-8E70-6CF8F9202AB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8632" b="3813"/>
          <a:stretch/>
        </p:blipFill>
        <p:spPr>
          <a:xfrm>
            <a:off x="5924260" y="1979637"/>
            <a:ext cx="4767553" cy="4611045"/>
          </a:xfrm>
          <a:prstGeom prst="rect">
            <a:avLst/>
          </a:prstGeom>
        </p:spPr>
      </p:pic>
      <p:sp>
        <p:nvSpPr>
          <p:cNvPr id="17"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gn="l">
              <a:lnSpc>
                <a:spcPct val="100000"/>
              </a:lnSpc>
              <a:spcBef>
                <a:spcPts val="450"/>
              </a:spcBef>
              <a:spcAft>
                <a:spcPts val="450"/>
              </a:spcAft>
              <a:buNone/>
              <a:defRPr sz="5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 Kapitel</a:t>
            </a:r>
          </a:p>
        </p:txBody>
      </p:sp>
      <p:sp>
        <p:nvSpPr>
          <p:cNvPr id="12" name="Rechteckige Legende 11">
            <a:extLst>
              <a:ext uri="{FF2B5EF4-FFF2-40B4-BE49-F238E27FC236}">
                <a16:creationId xmlns:a16="http://schemas.microsoft.com/office/drawing/2014/main" id="{9B98EB2B-FE68-DE41-9CC8-90D270CCB929}"/>
              </a:ext>
            </a:extLst>
          </p:cNvPr>
          <p:cNvSpPr/>
          <p:nvPr userDrawn="1"/>
        </p:nvSpPr>
        <p:spPr>
          <a:xfrm>
            <a:off x="593378" y="2195661"/>
            <a:ext cx="3600040" cy="3600000"/>
          </a:xfrm>
          <a:prstGeom prst="wedgeRectCallout">
            <a:avLst>
              <a:gd name="adj1" fmla="val -20624"/>
              <a:gd name="adj2" fmla="val -56795"/>
            </a:avLst>
          </a:prstGeom>
          <a:solidFill>
            <a:srgbClr val="007EA3"/>
          </a:solidFill>
        </p:spPr>
        <p:style>
          <a:lnRef idx="1">
            <a:schemeClr val="accent1"/>
          </a:lnRef>
          <a:fillRef idx="3">
            <a:schemeClr val="accent1"/>
          </a:fillRef>
          <a:effectRef idx="2">
            <a:schemeClr val="accent1"/>
          </a:effectRef>
          <a:fontRef idx="minor">
            <a:schemeClr val="lt1"/>
          </a:fontRef>
        </p:style>
        <p:txBody>
          <a:bodyPr rtlCol="0" anchor="t"/>
          <a:lstStyle/>
          <a:p>
            <a:endParaRPr lang="de-DE" sz="1800"/>
          </a:p>
        </p:txBody>
      </p:sp>
      <p:sp>
        <p:nvSpPr>
          <p:cNvPr id="13" name="Textplatzhalter 2" descr="„Dolores selerum sabsa domskimoni nec vitae sapien ut libero venena-tis faucibus. Nullam quis ante. Etiam sit amet orcie Kumulus, de Weil xaver meinte das So sag doch mal.“ Wilhelm Mustermann" title="Beschreibung">
            <a:extLst>
              <a:ext uri="{FF2B5EF4-FFF2-40B4-BE49-F238E27FC236}">
                <a16:creationId xmlns:a16="http://schemas.microsoft.com/office/drawing/2014/main" id="{0C2A5547-D181-754B-9C68-D48F14C545C1}"/>
              </a:ext>
            </a:extLst>
          </p:cNvPr>
          <p:cNvSpPr>
            <a:spLocks noGrp="1"/>
          </p:cNvSpPr>
          <p:nvPr>
            <p:ph type="body" sz="quarter" idx="14" hasCustomPrompt="1"/>
          </p:nvPr>
        </p:nvSpPr>
        <p:spPr>
          <a:xfrm>
            <a:off x="737378" y="2375661"/>
            <a:ext cx="3240000" cy="3240117"/>
          </a:xfrm>
          <a:prstGeom prst="rect">
            <a:avLst/>
          </a:prstGeom>
        </p:spPr>
        <p:txBody>
          <a:bodyPr vert="horz"/>
          <a:lstStyle>
            <a:lvl1pPr marL="0" indent="0">
              <a:buNone/>
              <a:defRPr sz="1800">
                <a:solidFill>
                  <a:schemeClr val="bg1"/>
                </a:solidFill>
              </a:defRPr>
            </a:lvl1pPr>
          </a:lstStyle>
          <a:p>
            <a:r>
              <a:rPr lang="de-DE" sz="1800"/>
              <a:t>„Dolores </a:t>
            </a:r>
            <a:r>
              <a:rPr lang="de-DE" sz="1800" err="1"/>
              <a:t>selerum</a:t>
            </a:r>
            <a:r>
              <a:rPr lang="de-DE" sz="1800"/>
              <a:t> </a:t>
            </a:r>
            <a:r>
              <a:rPr lang="de-DE" sz="1800" err="1"/>
              <a:t>sabsa</a:t>
            </a:r>
            <a:r>
              <a:rPr lang="de-DE" sz="1800"/>
              <a:t> </a:t>
            </a:r>
            <a:r>
              <a:rPr lang="de-DE" sz="1800" err="1"/>
              <a:t>domskimoni</a:t>
            </a:r>
            <a:r>
              <a:rPr lang="de-DE" sz="1800"/>
              <a:t> </a:t>
            </a:r>
            <a:r>
              <a:rPr lang="de-DE" sz="1800" err="1"/>
              <a:t>nec</a:t>
            </a:r>
            <a:r>
              <a:rPr lang="de-DE" sz="1800"/>
              <a:t> </a:t>
            </a:r>
            <a:r>
              <a:rPr lang="de-DE" sz="1800" err="1"/>
              <a:t>vitae</a:t>
            </a:r>
            <a:r>
              <a:rPr lang="de-DE" sz="1800"/>
              <a:t> </a:t>
            </a:r>
            <a:r>
              <a:rPr lang="de-DE" sz="1800" err="1"/>
              <a:t>sapien</a:t>
            </a:r>
            <a:r>
              <a:rPr lang="de-DE" sz="1800"/>
              <a:t> </a:t>
            </a:r>
            <a:r>
              <a:rPr lang="de-DE" sz="1800" err="1"/>
              <a:t>ut</a:t>
            </a:r>
            <a:r>
              <a:rPr lang="de-DE" sz="1800"/>
              <a:t> </a:t>
            </a:r>
            <a:r>
              <a:rPr lang="de-DE" sz="1800" err="1"/>
              <a:t>libero</a:t>
            </a:r>
            <a:r>
              <a:rPr lang="de-DE" sz="1800"/>
              <a:t> </a:t>
            </a:r>
            <a:r>
              <a:rPr lang="de-DE" sz="1800" err="1"/>
              <a:t>venena-tis</a:t>
            </a:r>
            <a:r>
              <a:rPr lang="de-DE" sz="1800"/>
              <a:t> </a:t>
            </a:r>
            <a:r>
              <a:rPr lang="de-DE" sz="1800" err="1"/>
              <a:t>faucibus</a:t>
            </a:r>
            <a:r>
              <a:rPr lang="de-DE" sz="1800"/>
              <a:t>. </a:t>
            </a:r>
            <a:r>
              <a:rPr lang="de-DE" sz="1800" err="1"/>
              <a:t>Nullam</a:t>
            </a:r>
            <a:r>
              <a:rPr lang="de-DE" sz="1800"/>
              <a:t> </a:t>
            </a:r>
            <a:r>
              <a:rPr lang="de-DE" sz="1800" err="1"/>
              <a:t>quis</a:t>
            </a:r>
            <a:r>
              <a:rPr lang="de-DE" sz="1800"/>
              <a:t> ante. </a:t>
            </a:r>
            <a:r>
              <a:rPr lang="de-DE" sz="1800" err="1"/>
              <a:t>Etiam</a:t>
            </a:r>
            <a:r>
              <a:rPr lang="de-DE" sz="1800"/>
              <a:t> </a:t>
            </a:r>
            <a:r>
              <a:rPr lang="de-DE" sz="1800" err="1"/>
              <a:t>sit</a:t>
            </a:r>
            <a:r>
              <a:rPr lang="de-DE" sz="1800"/>
              <a:t> </a:t>
            </a:r>
            <a:r>
              <a:rPr lang="de-DE" sz="1800" err="1"/>
              <a:t>amet</a:t>
            </a:r>
            <a:r>
              <a:rPr lang="de-DE" sz="1800"/>
              <a:t> </a:t>
            </a:r>
            <a:r>
              <a:rPr lang="de-DE" sz="1800" err="1"/>
              <a:t>orcie</a:t>
            </a:r>
            <a:r>
              <a:rPr lang="de-DE" sz="1800"/>
              <a:t> Kumulus, de Weil </a:t>
            </a:r>
            <a:r>
              <a:rPr lang="de-DE" sz="1800" err="1"/>
              <a:t>xaver</a:t>
            </a:r>
            <a:r>
              <a:rPr lang="de-DE" sz="1800"/>
              <a:t> meinte das So sag doch mal.“</a:t>
            </a:r>
          </a:p>
          <a:p>
            <a:r>
              <a:rPr lang="de-DE" sz="1200"/>
              <a:t>Wilhelm Mustermann</a:t>
            </a:r>
          </a:p>
        </p:txBody>
      </p:sp>
    </p:spTree>
    <p:extLst>
      <p:ext uri="{BB962C8B-B14F-4D97-AF65-F5344CB8AC3E}">
        <p14:creationId xmlns:p14="http://schemas.microsoft.com/office/powerpoint/2010/main" val="294701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Kapitel Fadenfigur">
    <p:spTree>
      <p:nvGrpSpPr>
        <p:cNvPr id="1" name=""/>
        <p:cNvGrpSpPr/>
        <p:nvPr/>
      </p:nvGrpSpPr>
      <p:grpSpPr>
        <a:xfrm>
          <a:off x="0" y="0"/>
          <a:ext cx="0" cy="0"/>
          <a:chOff x="0" y="0"/>
          <a:chExt cx="0" cy="0"/>
        </a:xfrm>
      </p:grpSpPr>
      <p:pic>
        <p:nvPicPr>
          <p:cNvPr id="11" name="Bild 10" descr="Signet_Blau_Primär.wmf"/>
          <p:cNvPicPr>
            <a:picLocks noChangeAspect="1"/>
          </p:cNvPicPr>
          <p:nvPr userDrawn="1"/>
        </p:nvPicPr>
        <p:blipFill rotWithShape="1">
          <a:blip r:embed="rId2">
            <a:duotone>
              <a:schemeClr val="accent1">
                <a:shade val="45000"/>
                <a:satMod val="135000"/>
              </a:schemeClr>
              <a:prstClr val="white"/>
            </a:duotone>
            <a:alphaModFix amt="30000"/>
            <a:extLst>
              <a:ext uri="{28A0092B-C50C-407E-A947-70E740481C1C}">
                <a14:useLocalDpi xmlns:a14="http://schemas.microsoft.com/office/drawing/2010/main" val="0"/>
              </a:ext>
            </a:extLst>
          </a:blip>
          <a:srcRect l="-3008" t="61458" r="60232" b="-4899"/>
          <a:stretch/>
        </p:blipFill>
        <p:spPr>
          <a:xfrm>
            <a:off x="3989466" y="1438273"/>
            <a:ext cx="6770534" cy="5729994"/>
          </a:xfrm>
          <a:prstGeom prst="rect">
            <a:avLst/>
          </a:prstGeom>
          <a:noFill/>
          <a:ln>
            <a:noFill/>
          </a:ln>
        </p:spPr>
      </p:pic>
      <p:pic>
        <p:nvPicPr>
          <p:cNvPr id="19" name="Bild 18"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187" y="1440000"/>
            <a:ext cx="10692000" cy="5040000"/>
          </a:xfrm>
          <a:prstGeom prst="rect">
            <a:avLst/>
          </a:prstGeom>
        </p:spPr>
      </p:pic>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8" name="Grafik 120">
            <a:extLst>
              <a:ext uri="{FF2B5EF4-FFF2-40B4-BE49-F238E27FC236}">
                <a16:creationId xmlns:a16="http://schemas.microsoft.com/office/drawing/2014/main" id="{E91B3E4A-7AB8-A74B-8574-356F9C44C12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779" r="29443" b="5817"/>
          <a:stretch/>
        </p:blipFill>
        <p:spPr>
          <a:xfrm>
            <a:off x="5346506" y="2340000"/>
            <a:ext cx="5400000" cy="4562690"/>
          </a:xfrm>
          <a:prstGeom prst="rect">
            <a:avLst/>
          </a:prstGeom>
        </p:spPr>
      </p:pic>
      <p:sp>
        <p:nvSpPr>
          <p:cNvPr id="15"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5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 Kapitel</a:t>
            </a:r>
          </a:p>
        </p:txBody>
      </p:sp>
      <p:sp>
        <p:nvSpPr>
          <p:cNvPr id="12" name="Rechteckige Legende 11">
            <a:extLst>
              <a:ext uri="{FF2B5EF4-FFF2-40B4-BE49-F238E27FC236}">
                <a16:creationId xmlns:a16="http://schemas.microsoft.com/office/drawing/2014/main" id="{8ECFD9F9-F8E5-DF4B-A87B-94655817EA89}"/>
              </a:ext>
            </a:extLst>
          </p:cNvPr>
          <p:cNvSpPr/>
          <p:nvPr userDrawn="1"/>
        </p:nvSpPr>
        <p:spPr>
          <a:xfrm>
            <a:off x="593378" y="2195661"/>
            <a:ext cx="3600040" cy="3600000"/>
          </a:xfrm>
          <a:prstGeom prst="wedgeRectCallout">
            <a:avLst>
              <a:gd name="adj1" fmla="val -20624"/>
              <a:gd name="adj2" fmla="val -56795"/>
            </a:avLst>
          </a:prstGeom>
          <a:solidFill>
            <a:srgbClr val="007EA3"/>
          </a:solidFill>
        </p:spPr>
        <p:style>
          <a:lnRef idx="1">
            <a:schemeClr val="accent1"/>
          </a:lnRef>
          <a:fillRef idx="3">
            <a:schemeClr val="accent1"/>
          </a:fillRef>
          <a:effectRef idx="2">
            <a:schemeClr val="accent1"/>
          </a:effectRef>
          <a:fontRef idx="minor">
            <a:schemeClr val="lt1"/>
          </a:fontRef>
        </p:style>
        <p:txBody>
          <a:bodyPr rtlCol="0" anchor="t"/>
          <a:lstStyle/>
          <a:p>
            <a:endParaRPr lang="de-DE" sz="1800"/>
          </a:p>
        </p:txBody>
      </p:sp>
      <p:sp>
        <p:nvSpPr>
          <p:cNvPr id="13" name="Textplatzhalter 2" descr="„Dolores selerum sabsa domskimoni nec vitae sapien ut libero venena-tis faucibus. Nullam quis ante. Etiam sit amet orcie Kumulus, de Weil xaver meinte das So sag doch mal.“ Wilhelm Mustermann" title="Beschreibung">
            <a:extLst>
              <a:ext uri="{FF2B5EF4-FFF2-40B4-BE49-F238E27FC236}">
                <a16:creationId xmlns:a16="http://schemas.microsoft.com/office/drawing/2014/main" id="{F2A4BAE1-A6E6-5847-88C0-A0250B98D2AA}"/>
              </a:ext>
            </a:extLst>
          </p:cNvPr>
          <p:cNvSpPr>
            <a:spLocks noGrp="1"/>
          </p:cNvSpPr>
          <p:nvPr>
            <p:ph type="body" sz="quarter" idx="14" hasCustomPrompt="1"/>
          </p:nvPr>
        </p:nvSpPr>
        <p:spPr>
          <a:xfrm>
            <a:off x="737378" y="2375661"/>
            <a:ext cx="3240000" cy="3240117"/>
          </a:xfrm>
          <a:prstGeom prst="rect">
            <a:avLst/>
          </a:prstGeom>
        </p:spPr>
        <p:txBody>
          <a:bodyPr vert="horz"/>
          <a:lstStyle>
            <a:lvl1pPr marL="0" indent="0">
              <a:buNone/>
              <a:defRPr sz="1800">
                <a:solidFill>
                  <a:schemeClr val="bg1"/>
                </a:solidFill>
              </a:defRPr>
            </a:lvl1pPr>
          </a:lstStyle>
          <a:p>
            <a:r>
              <a:rPr lang="de-DE" sz="1800"/>
              <a:t>„Dolores </a:t>
            </a:r>
            <a:r>
              <a:rPr lang="de-DE" sz="1800" err="1"/>
              <a:t>selerum</a:t>
            </a:r>
            <a:r>
              <a:rPr lang="de-DE" sz="1800"/>
              <a:t> </a:t>
            </a:r>
            <a:r>
              <a:rPr lang="de-DE" sz="1800" err="1"/>
              <a:t>sabsa</a:t>
            </a:r>
            <a:r>
              <a:rPr lang="de-DE" sz="1800"/>
              <a:t> </a:t>
            </a:r>
            <a:r>
              <a:rPr lang="de-DE" sz="1800" err="1"/>
              <a:t>domskimoni</a:t>
            </a:r>
            <a:r>
              <a:rPr lang="de-DE" sz="1800"/>
              <a:t> </a:t>
            </a:r>
            <a:r>
              <a:rPr lang="de-DE" sz="1800" err="1"/>
              <a:t>nec</a:t>
            </a:r>
            <a:r>
              <a:rPr lang="de-DE" sz="1800"/>
              <a:t> </a:t>
            </a:r>
            <a:r>
              <a:rPr lang="de-DE" sz="1800" err="1"/>
              <a:t>vitae</a:t>
            </a:r>
            <a:r>
              <a:rPr lang="de-DE" sz="1800"/>
              <a:t> </a:t>
            </a:r>
            <a:r>
              <a:rPr lang="de-DE" sz="1800" err="1"/>
              <a:t>sapien</a:t>
            </a:r>
            <a:r>
              <a:rPr lang="de-DE" sz="1800"/>
              <a:t> </a:t>
            </a:r>
            <a:r>
              <a:rPr lang="de-DE" sz="1800" err="1"/>
              <a:t>ut</a:t>
            </a:r>
            <a:r>
              <a:rPr lang="de-DE" sz="1800"/>
              <a:t> </a:t>
            </a:r>
            <a:r>
              <a:rPr lang="de-DE" sz="1800" err="1"/>
              <a:t>libero</a:t>
            </a:r>
            <a:r>
              <a:rPr lang="de-DE" sz="1800"/>
              <a:t> </a:t>
            </a:r>
            <a:r>
              <a:rPr lang="de-DE" sz="1800" err="1"/>
              <a:t>venena-tis</a:t>
            </a:r>
            <a:r>
              <a:rPr lang="de-DE" sz="1800"/>
              <a:t> </a:t>
            </a:r>
            <a:r>
              <a:rPr lang="de-DE" sz="1800" err="1"/>
              <a:t>faucibus</a:t>
            </a:r>
            <a:r>
              <a:rPr lang="de-DE" sz="1800"/>
              <a:t>. </a:t>
            </a:r>
            <a:r>
              <a:rPr lang="de-DE" sz="1800" err="1"/>
              <a:t>Nullam</a:t>
            </a:r>
            <a:r>
              <a:rPr lang="de-DE" sz="1800"/>
              <a:t> </a:t>
            </a:r>
            <a:r>
              <a:rPr lang="de-DE" sz="1800" err="1"/>
              <a:t>quis</a:t>
            </a:r>
            <a:r>
              <a:rPr lang="de-DE" sz="1800"/>
              <a:t> ante. </a:t>
            </a:r>
            <a:r>
              <a:rPr lang="de-DE" sz="1800" err="1"/>
              <a:t>Etiam</a:t>
            </a:r>
            <a:r>
              <a:rPr lang="de-DE" sz="1800"/>
              <a:t> </a:t>
            </a:r>
            <a:r>
              <a:rPr lang="de-DE" sz="1800" err="1"/>
              <a:t>sit</a:t>
            </a:r>
            <a:r>
              <a:rPr lang="de-DE" sz="1800"/>
              <a:t> </a:t>
            </a:r>
            <a:r>
              <a:rPr lang="de-DE" sz="1800" err="1"/>
              <a:t>amet</a:t>
            </a:r>
            <a:r>
              <a:rPr lang="de-DE" sz="1800"/>
              <a:t> </a:t>
            </a:r>
            <a:r>
              <a:rPr lang="de-DE" sz="1800" err="1"/>
              <a:t>orcie</a:t>
            </a:r>
            <a:r>
              <a:rPr lang="de-DE" sz="1800"/>
              <a:t> Kumulus, de Weil </a:t>
            </a:r>
            <a:r>
              <a:rPr lang="de-DE" sz="1800" err="1"/>
              <a:t>xaver</a:t>
            </a:r>
            <a:r>
              <a:rPr lang="de-DE" sz="1800"/>
              <a:t> meinte das So sag doch mal.“</a:t>
            </a:r>
          </a:p>
          <a:p>
            <a:r>
              <a:rPr lang="de-DE" sz="1200"/>
              <a:t>Wilhelm Mustermann</a:t>
            </a:r>
          </a:p>
        </p:txBody>
      </p:sp>
    </p:spTree>
    <p:extLst>
      <p:ext uri="{BB962C8B-B14F-4D97-AF65-F5344CB8AC3E}">
        <p14:creationId xmlns:p14="http://schemas.microsoft.com/office/powerpoint/2010/main" val="57006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Kapitel Fadenfigur">
    <p:spTree>
      <p:nvGrpSpPr>
        <p:cNvPr id="1" name=""/>
        <p:cNvGrpSpPr/>
        <p:nvPr/>
      </p:nvGrpSpPr>
      <p:grpSpPr>
        <a:xfrm>
          <a:off x="0" y="0"/>
          <a:ext cx="0" cy="0"/>
          <a:chOff x="0" y="0"/>
          <a:chExt cx="0" cy="0"/>
        </a:xfrm>
      </p:grpSpPr>
      <p:pic>
        <p:nvPicPr>
          <p:cNvPr id="22" name="Bild 21" descr="Signet_Blau_Primär.wmf"/>
          <p:cNvPicPr>
            <a:picLocks noChangeAspect="1"/>
          </p:cNvPicPr>
          <p:nvPr userDrawn="1"/>
        </p:nvPicPr>
        <p:blipFill rotWithShape="1">
          <a:blip r:embed="rId2">
            <a:duotone>
              <a:schemeClr val="accent1">
                <a:shade val="45000"/>
                <a:satMod val="135000"/>
              </a:schemeClr>
              <a:prstClr val="white"/>
            </a:duotone>
            <a:alphaModFix amt="30000"/>
            <a:extLst>
              <a:ext uri="{28A0092B-C50C-407E-A947-70E740481C1C}">
                <a14:useLocalDpi xmlns:a14="http://schemas.microsoft.com/office/drawing/2010/main" val="0"/>
              </a:ext>
            </a:extLst>
          </a:blip>
          <a:srcRect l="-3008" t="61458" r="60232" b="-4899"/>
          <a:stretch/>
        </p:blipFill>
        <p:spPr>
          <a:xfrm>
            <a:off x="3989466" y="1438273"/>
            <a:ext cx="6770534" cy="5729994"/>
          </a:xfrm>
          <a:prstGeom prst="rect">
            <a:avLst/>
          </a:prstGeom>
          <a:noFill/>
          <a:ln>
            <a:noFill/>
          </a:ln>
        </p:spPr>
      </p:pic>
      <p:pic>
        <p:nvPicPr>
          <p:cNvPr id="15" name="Bild 14"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19" name="Textplatzhalter 18">
            <a:extLst>
              <a:ext uri="{FF2B5EF4-FFF2-40B4-BE49-F238E27FC236}">
                <a16:creationId xmlns:a16="http://schemas.microsoft.com/office/drawing/2014/main" id="{814A281C-6764-4476-9CD3-0DFE52A74921}"/>
              </a:ext>
            </a:extLst>
          </p:cNvPr>
          <p:cNvSpPr>
            <a:spLocks noGrp="1"/>
          </p:cNvSpPr>
          <p:nvPr userDrawn="1">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5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 Kapitel</a:t>
            </a:r>
          </a:p>
        </p:txBody>
      </p:sp>
      <p:sp>
        <p:nvSpPr>
          <p:cNvPr id="14" name="Rechteckige Legende 13">
            <a:extLst>
              <a:ext uri="{FF2B5EF4-FFF2-40B4-BE49-F238E27FC236}">
                <a16:creationId xmlns:a16="http://schemas.microsoft.com/office/drawing/2014/main" id="{2A7C0E32-8AC6-404B-8C6E-F223A6E604D4}"/>
              </a:ext>
            </a:extLst>
          </p:cNvPr>
          <p:cNvSpPr/>
          <p:nvPr userDrawn="1"/>
        </p:nvSpPr>
        <p:spPr>
          <a:xfrm>
            <a:off x="593378" y="2195661"/>
            <a:ext cx="3600040" cy="3600000"/>
          </a:xfrm>
          <a:prstGeom prst="wedgeRectCallout">
            <a:avLst>
              <a:gd name="adj1" fmla="val -20624"/>
              <a:gd name="adj2" fmla="val -56795"/>
            </a:avLst>
          </a:prstGeom>
          <a:solidFill>
            <a:srgbClr val="007EA3"/>
          </a:solidFill>
        </p:spPr>
        <p:style>
          <a:lnRef idx="1">
            <a:schemeClr val="accent1"/>
          </a:lnRef>
          <a:fillRef idx="3">
            <a:schemeClr val="accent1"/>
          </a:fillRef>
          <a:effectRef idx="2">
            <a:schemeClr val="accent1"/>
          </a:effectRef>
          <a:fontRef idx="minor">
            <a:schemeClr val="lt1"/>
          </a:fontRef>
        </p:style>
        <p:txBody>
          <a:bodyPr rtlCol="0" anchor="t"/>
          <a:lstStyle/>
          <a:p>
            <a:endParaRPr lang="de-DE" sz="1800"/>
          </a:p>
        </p:txBody>
      </p:sp>
      <p:sp>
        <p:nvSpPr>
          <p:cNvPr id="21" name="Textplatzhalter 2" descr="„Dolores selerum sabsa domskimoni nec vitae sapien ut libero venena-tis faucibus. Nullam quis ante. Etiam sit amet orcie Kumulus, de Weil xaver meinte das So sag doch mal.“ Wilhelm Mustermann" title="Beschreibung">
            <a:extLst>
              <a:ext uri="{FF2B5EF4-FFF2-40B4-BE49-F238E27FC236}">
                <a16:creationId xmlns:a16="http://schemas.microsoft.com/office/drawing/2014/main" id="{740784A6-54C6-C843-91D9-5A2AAEB0AE2E}"/>
              </a:ext>
            </a:extLst>
          </p:cNvPr>
          <p:cNvSpPr>
            <a:spLocks noGrp="1"/>
          </p:cNvSpPr>
          <p:nvPr>
            <p:ph type="body" sz="quarter" idx="14" hasCustomPrompt="1"/>
          </p:nvPr>
        </p:nvSpPr>
        <p:spPr>
          <a:xfrm>
            <a:off x="737378" y="2375661"/>
            <a:ext cx="3240000" cy="3240117"/>
          </a:xfrm>
          <a:prstGeom prst="rect">
            <a:avLst/>
          </a:prstGeom>
        </p:spPr>
        <p:txBody>
          <a:bodyPr vert="horz"/>
          <a:lstStyle>
            <a:lvl1pPr marL="0" indent="0">
              <a:buNone/>
              <a:defRPr sz="1800">
                <a:solidFill>
                  <a:schemeClr val="bg1"/>
                </a:solidFill>
              </a:defRPr>
            </a:lvl1pPr>
          </a:lstStyle>
          <a:p>
            <a:r>
              <a:rPr lang="de-DE" sz="1800"/>
              <a:t>„Dolores </a:t>
            </a:r>
            <a:r>
              <a:rPr lang="de-DE" sz="1800" err="1"/>
              <a:t>selerum</a:t>
            </a:r>
            <a:r>
              <a:rPr lang="de-DE" sz="1800"/>
              <a:t> </a:t>
            </a:r>
            <a:r>
              <a:rPr lang="de-DE" sz="1800" err="1"/>
              <a:t>sabsa</a:t>
            </a:r>
            <a:r>
              <a:rPr lang="de-DE" sz="1800"/>
              <a:t> </a:t>
            </a:r>
            <a:r>
              <a:rPr lang="de-DE" sz="1800" err="1"/>
              <a:t>domskimoni</a:t>
            </a:r>
            <a:r>
              <a:rPr lang="de-DE" sz="1800"/>
              <a:t> </a:t>
            </a:r>
            <a:r>
              <a:rPr lang="de-DE" sz="1800" err="1"/>
              <a:t>nec</a:t>
            </a:r>
            <a:r>
              <a:rPr lang="de-DE" sz="1800"/>
              <a:t> </a:t>
            </a:r>
            <a:r>
              <a:rPr lang="de-DE" sz="1800" err="1"/>
              <a:t>vitae</a:t>
            </a:r>
            <a:r>
              <a:rPr lang="de-DE" sz="1800"/>
              <a:t> </a:t>
            </a:r>
            <a:r>
              <a:rPr lang="de-DE" sz="1800" err="1"/>
              <a:t>sapien</a:t>
            </a:r>
            <a:r>
              <a:rPr lang="de-DE" sz="1800"/>
              <a:t> </a:t>
            </a:r>
            <a:r>
              <a:rPr lang="de-DE" sz="1800" err="1"/>
              <a:t>ut</a:t>
            </a:r>
            <a:r>
              <a:rPr lang="de-DE" sz="1800"/>
              <a:t> </a:t>
            </a:r>
            <a:r>
              <a:rPr lang="de-DE" sz="1800" err="1"/>
              <a:t>libero</a:t>
            </a:r>
            <a:r>
              <a:rPr lang="de-DE" sz="1800"/>
              <a:t> </a:t>
            </a:r>
            <a:r>
              <a:rPr lang="de-DE" sz="1800" err="1"/>
              <a:t>venena-tis</a:t>
            </a:r>
            <a:r>
              <a:rPr lang="de-DE" sz="1800"/>
              <a:t> </a:t>
            </a:r>
            <a:r>
              <a:rPr lang="de-DE" sz="1800" err="1"/>
              <a:t>faucibus</a:t>
            </a:r>
            <a:r>
              <a:rPr lang="de-DE" sz="1800"/>
              <a:t>. </a:t>
            </a:r>
            <a:r>
              <a:rPr lang="de-DE" sz="1800" err="1"/>
              <a:t>Nullam</a:t>
            </a:r>
            <a:r>
              <a:rPr lang="de-DE" sz="1800"/>
              <a:t> </a:t>
            </a:r>
            <a:r>
              <a:rPr lang="de-DE" sz="1800" err="1"/>
              <a:t>quis</a:t>
            </a:r>
            <a:r>
              <a:rPr lang="de-DE" sz="1800"/>
              <a:t> ante. </a:t>
            </a:r>
            <a:r>
              <a:rPr lang="de-DE" sz="1800" err="1"/>
              <a:t>Etiam</a:t>
            </a:r>
            <a:r>
              <a:rPr lang="de-DE" sz="1800"/>
              <a:t> </a:t>
            </a:r>
            <a:r>
              <a:rPr lang="de-DE" sz="1800" err="1"/>
              <a:t>sit</a:t>
            </a:r>
            <a:r>
              <a:rPr lang="de-DE" sz="1800"/>
              <a:t> </a:t>
            </a:r>
            <a:r>
              <a:rPr lang="de-DE" sz="1800" err="1"/>
              <a:t>amet</a:t>
            </a:r>
            <a:r>
              <a:rPr lang="de-DE" sz="1800"/>
              <a:t> </a:t>
            </a:r>
            <a:r>
              <a:rPr lang="de-DE" sz="1800" err="1"/>
              <a:t>orcie</a:t>
            </a:r>
            <a:r>
              <a:rPr lang="de-DE" sz="1800"/>
              <a:t> Kumulus, de Weil </a:t>
            </a:r>
            <a:r>
              <a:rPr lang="de-DE" sz="1800" err="1"/>
              <a:t>xaver</a:t>
            </a:r>
            <a:r>
              <a:rPr lang="de-DE" sz="1800"/>
              <a:t> meinte das So sag doch mal.“</a:t>
            </a:r>
          </a:p>
          <a:p>
            <a:r>
              <a:rPr lang="de-DE" sz="1200"/>
              <a:t>Wilhelm Mustermann</a:t>
            </a:r>
          </a:p>
        </p:txBody>
      </p:sp>
      <p:grpSp>
        <p:nvGrpSpPr>
          <p:cNvPr id="2" name="Gruppierung 1"/>
          <p:cNvGrpSpPr/>
          <p:nvPr userDrawn="1"/>
        </p:nvGrpSpPr>
        <p:grpSpPr>
          <a:xfrm>
            <a:off x="5778554" y="3408029"/>
            <a:ext cx="5400000" cy="3108112"/>
            <a:chOff x="5778554" y="3060000"/>
            <a:chExt cx="5400000" cy="3108112"/>
          </a:xfrm>
        </p:grpSpPr>
        <p:sp>
          <p:nvSpPr>
            <p:cNvPr id="11" name="Freeform 5">
              <a:extLst>
                <a:ext uri="{FF2B5EF4-FFF2-40B4-BE49-F238E27FC236}">
                  <a16:creationId xmlns:a16="http://schemas.microsoft.com/office/drawing/2014/main" id="{1964D325-E27A-4A8F-9768-22AA1B730A39}"/>
                </a:ext>
              </a:extLst>
            </p:cNvPr>
            <p:cNvSpPr>
              <a:spLocks/>
            </p:cNvSpPr>
            <p:nvPr/>
          </p:nvSpPr>
          <p:spPr bwMode="auto">
            <a:xfrm>
              <a:off x="9167965" y="4088352"/>
              <a:ext cx="1494108" cy="1143638"/>
            </a:xfrm>
            <a:custGeom>
              <a:avLst/>
              <a:gdLst>
                <a:gd name="T0" fmla="*/ 256 w 324"/>
                <a:gd name="T1" fmla="*/ 182 h 248"/>
                <a:gd name="T2" fmla="*/ 268 w 324"/>
                <a:gd name="T3" fmla="*/ 142 h 248"/>
                <a:gd name="T4" fmla="*/ 222 w 324"/>
                <a:gd name="T5" fmla="*/ 100 h 248"/>
                <a:gd name="T6" fmla="*/ 194 w 324"/>
                <a:gd name="T7" fmla="*/ 178 h 248"/>
                <a:gd name="T8" fmla="*/ 196 w 324"/>
                <a:gd name="T9" fmla="*/ 208 h 248"/>
                <a:gd name="T10" fmla="*/ 120 w 324"/>
                <a:gd name="T11" fmla="*/ 208 h 248"/>
                <a:gd name="T12" fmla="*/ 50 w 324"/>
                <a:gd name="T13" fmla="*/ 168 h 248"/>
                <a:gd name="T14" fmla="*/ 52 w 324"/>
                <a:gd name="T15" fmla="*/ 154 h 248"/>
                <a:gd name="T16" fmla="*/ 60 w 324"/>
                <a:gd name="T17" fmla="*/ 116 h 248"/>
                <a:gd name="T18" fmla="*/ 132 w 324"/>
                <a:gd name="T19" fmla="*/ 130 h 248"/>
                <a:gd name="T20" fmla="*/ 124 w 324"/>
                <a:gd name="T21" fmla="*/ 100 h 248"/>
                <a:gd name="T22" fmla="*/ 168 w 324"/>
                <a:gd name="T23" fmla="*/ 142 h 248"/>
                <a:gd name="T24" fmla="*/ 240 w 324"/>
                <a:gd name="T25" fmla="*/ 60 h 248"/>
                <a:gd name="T26" fmla="*/ 258 w 324"/>
                <a:gd name="T27" fmla="*/ 42 h 248"/>
                <a:gd name="T28" fmla="*/ 284 w 324"/>
                <a:gd name="T29" fmla="*/ 120 h 248"/>
                <a:gd name="T30" fmla="*/ 274 w 324"/>
                <a:gd name="T31" fmla="*/ 164 h 248"/>
                <a:gd name="T32" fmla="*/ 294 w 324"/>
                <a:gd name="T33" fmla="*/ 160 h 248"/>
                <a:gd name="T34" fmla="*/ 282 w 324"/>
                <a:gd name="T35" fmla="*/ 56 h 248"/>
                <a:gd name="T36" fmla="*/ 226 w 324"/>
                <a:gd name="T37" fmla="*/ 58 h 248"/>
                <a:gd name="T38" fmla="*/ 194 w 324"/>
                <a:gd name="T39" fmla="*/ 106 h 248"/>
                <a:gd name="T40" fmla="*/ 162 w 324"/>
                <a:gd name="T41" fmla="*/ 186 h 248"/>
                <a:gd name="T42" fmla="*/ 116 w 324"/>
                <a:gd name="T43" fmla="*/ 194 h 248"/>
                <a:gd name="T44" fmla="*/ 76 w 324"/>
                <a:gd name="T45" fmla="*/ 174 h 248"/>
                <a:gd name="T46" fmla="*/ 104 w 324"/>
                <a:gd name="T47" fmla="*/ 166 h 248"/>
                <a:gd name="T48" fmla="*/ 164 w 324"/>
                <a:gd name="T49" fmla="*/ 158 h 248"/>
                <a:gd name="T50" fmla="*/ 142 w 324"/>
                <a:gd name="T51" fmla="*/ 156 h 248"/>
                <a:gd name="T52" fmla="*/ 110 w 324"/>
                <a:gd name="T53" fmla="*/ 158 h 248"/>
                <a:gd name="T54" fmla="*/ 102 w 324"/>
                <a:gd name="T55" fmla="*/ 180 h 248"/>
                <a:gd name="T56" fmla="*/ 144 w 324"/>
                <a:gd name="T57" fmla="*/ 176 h 248"/>
                <a:gd name="T58" fmla="*/ 100 w 324"/>
                <a:gd name="T59" fmla="*/ 142 h 248"/>
                <a:gd name="T60" fmla="*/ 82 w 324"/>
                <a:gd name="T61" fmla="*/ 190 h 248"/>
                <a:gd name="T62" fmla="*/ 168 w 324"/>
                <a:gd name="T63" fmla="*/ 188 h 248"/>
                <a:gd name="T64" fmla="*/ 188 w 324"/>
                <a:gd name="T65" fmla="*/ 128 h 248"/>
                <a:gd name="T66" fmla="*/ 96 w 324"/>
                <a:gd name="T67" fmla="*/ 126 h 248"/>
                <a:gd name="T68" fmla="*/ 40 w 324"/>
                <a:gd name="T69" fmla="*/ 180 h 248"/>
                <a:gd name="T70" fmla="*/ 88 w 324"/>
                <a:gd name="T71" fmla="*/ 222 h 248"/>
                <a:gd name="T72" fmla="*/ 178 w 324"/>
                <a:gd name="T73" fmla="*/ 224 h 248"/>
                <a:gd name="T74" fmla="*/ 210 w 324"/>
                <a:gd name="T75" fmla="*/ 150 h 248"/>
                <a:gd name="T76" fmla="*/ 260 w 324"/>
                <a:gd name="T77" fmla="*/ 98 h 248"/>
                <a:gd name="T78" fmla="*/ 256 w 324"/>
                <a:gd name="T79" fmla="*/ 76 h 248"/>
                <a:gd name="T80" fmla="*/ 254 w 324"/>
                <a:gd name="T81" fmla="*/ 144 h 248"/>
                <a:gd name="T82" fmla="*/ 292 w 324"/>
                <a:gd name="T83" fmla="*/ 198 h 248"/>
                <a:gd name="T84" fmla="*/ 324 w 324"/>
                <a:gd name="T85" fmla="*/ 96 h 248"/>
                <a:gd name="T86" fmla="*/ 282 w 324"/>
                <a:gd name="T87" fmla="*/ 10 h 248"/>
                <a:gd name="T88" fmla="*/ 212 w 324"/>
                <a:gd name="T89" fmla="*/ 20 h 248"/>
                <a:gd name="T90" fmla="*/ 172 w 324"/>
                <a:gd name="T91" fmla="*/ 100 h 248"/>
                <a:gd name="T92" fmla="*/ 168 w 324"/>
                <a:gd name="T93" fmla="*/ 100 h 248"/>
                <a:gd name="T94" fmla="*/ 126 w 324"/>
                <a:gd name="T95" fmla="*/ 86 h 248"/>
                <a:gd name="T96" fmla="*/ 96 w 324"/>
                <a:gd name="T97" fmla="*/ 98 h 248"/>
                <a:gd name="T98" fmla="*/ 64 w 324"/>
                <a:gd name="T99" fmla="*/ 90 h 248"/>
                <a:gd name="T100" fmla="*/ 6 w 324"/>
                <a:gd name="T101" fmla="*/ 138 h 248"/>
                <a:gd name="T102" fmla="*/ 34 w 324"/>
                <a:gd name="T103" fmla="*/ 204 h 248"/>
                <a:gd name="T104" fmla="*/ 110 w 324"/>
                <a:gd name="T105" fmla="*/ 248 h 248"/>
                <a:gd name="T106" fmla="*/ 228 w 324"/>
                <a:gd name="T107" fmla="*/ 230 h 248"/>
                <a:gd name="T108" fmla="*/ 234 w 324"/>
                <a:gd name="T109" fmla="*/ 148 h 248"/>
                <a:gd name="T110" fmla="*/ 240 w 324"/>
                <a:gd name="T111" fmla="*/ 134 h 248"/>
                <a:gd name="T112" fmla="*/ 228 w 324"/>
                <a:gd name="T113" fmla="*/ 150 h 248"/>
                <a:gd name="T114" fmla="*/ 258 w 324"/>
                <a:gd name="T115" fmla="*/ 224 h 248"/>
                <a:gd name="T116" fmla="*/ 306 w 324"/>
                <a:gd name="T117" fmla="*/ 18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248">
                  <a:moveTo>
                    <a:pt x="292" y="182"/>
                  </a:moveTo>
                  <a:lnTo>
                    <a:pt x="292" y="182"/>
                  </a:lnTo>
                  <a:lnTo>
                    <a:pt x="272" y="182"/>
                  </a:lnTo>
                  <a:lnTo>
                    <a:pt x="272" y="182"/>
                  </a:lnTo>
                  <a:lnTo>
                    <a:pt x="264" y="182"/>
                  </a:lnTo>
                  <a:lnTo>
                    <a:pt x="264" y="182"/>
                  </a:lnTo>
                  <a:lnTo>
                    <a:pt x="258" y="182"/>
                  </a:lnTo>
                  <a:lnTo>
                    <a:pt x="258" y="182"/>
                  </a:lnTo>
                  <a:lnTo>
                    <a:pt x="256" y="182"/>
                  </a:lnTo>
                  <a:lnTo>
                    <a:pt x="258" y="182"/>
                  </a:lnTo>
                  <a:lnTo>
                    <a:pt x="258" y="182"/>
                  </a:lnTo>
                  <a:lnTo>
                    <a:pt x="268" y="194"/>
                  </a:lnTo>
                  <a:lnTo>
                    <a:pt x="268" y="194"/>
                  </a:lnTo>
                  <a:lnTo>
                    <a:pt x="266" y="190"/>
                  </a:lnTo>
                  <a:lnTo>
                    <a:pt x="266" y="182"/>
                  </a:lnTo>
                  <a:lnTo>
                    <a:pt x="268" y="168"/>
                  </a:lnTo>
                  <a:lnTo>
                    <a:pt x="268" y="168"/>
                  </a:lnTo>
                  <a:lnTo>
                    <a:pt x="268" y="142"/>
                  </a:lnTo>
                  <a:lnTo>
                    <a:pt x="268" y="142"/>
                  </a:lnTo>
                  <a:lnTo>
                    <a:pt x="264" y="130"/>
                  </a:lnTo>
                  <a:lnTo>
                    <a:pt x="260" y="118"/>
                  </a:lnTo>
                  <a:lnTo>
                    <a:pt x="254" y="108"/>
                  </a:lnTo>
                  <a:lnTo>
                    <a:pt x="244" y="100"/>
                  </a:lnTo>
                  <a:lnTo>
                    <a:pt x="244" y="100"/>
                  </a:lnTo>
                  <a:lnTo>
                    <a:pt x="236" y="98"/>
                  </a:lnTo>
                  <a:lnTo>
                    <a:pt x="228" y="98"/>
                  </a:lnTo>
                  <a:lnTo>
                    <a:pt x="222" y="100"/>
                  </a:lnTo>
                  <a:lnTo>
                    <a:pt x="216" y="104"/>
                  </a:lnTo>
                  <a:lnTo>
                    <a:pt x="210" y="108"/>
                  </a:lnTo>
                  <a:lnTo>
                    <a:pt x="206" y="114"/>
                  </a:lnTo>
                  <a:lnTo>
                    <a:pt x="198" y="128"/>
                  </a:lnTo>
                  <a:lnTo>
                    <a:pt x="198" y="128"/>
                  </a:lnTo>
                  <a:lnTo>
                    <a:pt x="196" y="140"/>
                  </a:lnTo>
                  <a:lnTo>
                    <a:pt x="194" y="154"/>
                  </a:lnTo>
                  <a:lnTo>
                    <a:pt x="194" y="178"/>
                  </a:lnTo>
                  <a:lnTo>
                    <a:pt x="194" y="178"/>
                  </a:lnTo>
                  <a:lnTo>
                    <a:pt x="194" y="194"/>
                  </a:lnTo>
                  <a:lnTo>
                    <a:pt x="194" y="194"/>
                  </a:lnTo>
                  <a:lnTo>
                    <a:pt x="194" y="200"/>
                  </a:lnTo>
                  <a:lnTo>
                    <a:pt x="194" y="206"/>
                  </a:lnTo>
                  <a:lnTo>
                    <a:pt x="194" y="206"/>
                  </a:lnTo>
                  <a:lnTo>
                    <a:pt x="196" y="208"/>
                  </a:lnTo>
                  <a:lnTo>
                    <a:pt x="196" y="206"/>
                  </a:lnTo>
                  <a:lnTo>
                    <a:pt x="196" y="206"/>
                  </a:lnTo>
                  <a:lnTo>
                    <a:pt x="196" y="208"/>
                  </a:lnTo>
                  <a:lnTo>
                    <a:pt x="196" y="208"/>
                  </a:lnTo>
                  <a:lnTo>
                    <a:pt x="198" y="206"/>
                  </a:lnTo>
                  <a:lnTo>
                    <a:pt x="198" y="206"/>
                  </a:lnTo>
                  <a:lnTo>
                    <a:pt x="188" y="206"/>
                  </a:lnTo>
                  <a:lnTo>
                    <a:pt x="188" y="206"/>
                  </a:lnTo>
                  <a:lnTo>
                    <a:pt x="158" y="208"/>
                  </a:lnTo>
                  <a:lnTo>
                    <a:pt x="130" y="208"/>
                  </a:lnTo>
                  <a:lnTo>
                    <a:pt x="130" y="208"/>
                  </a:lnTo>
                  <a:lnTo>
                    <a:pt x="120" y="208"/>
                  </a:lnTo>
                  <a:lnTo>
                    <a:pt x="110" y="206"/>
                  </a:lnTo>
                  <a:lnTo>
                    <a:pt x="110" y="206"/>
                  </a:lnTo>
                  <a:lnTo>
                    <a:pt x="100" y="202"/>
                  </a:lnTo>
                  <a:lnTo>
                    <a:pt x="94" y="194"/>
                  </a:lnTo>
                  <a:lnTo>
                    <a:pt x="94" y="194"/>
                  </a:lnTo>
                  <a:lnTo>
                    <a:pt x="84" y="186"/>
                  </a:lnTo>
                  <a:lnTo>
                    <a:pt x="74" y="178"/>
                  </a:lnTo>
                  <a:lnTo>
                    <a:pt x="74" y="178"/>
                  </a:lnTo>
                  <a:lnTo>
                    <a:pt x="50" y="168"/>
                  </a:lnTo>
                  <a:lnTo>
                    <a:pt x="50" y="168"/>
                  </a:lnTo>
                  <a:lnTo>
                    <a:pt x="44" y="164"/>
                  </a:lnTo>
                  <a:lnTo>
                    <a:pt x="40" y="162"/>
                  </a:lnTo>
                  <a:lnTo>
                    <a:pt x="40" y="158"/>
                  </a:lnTo>
                  <a:lnTo>
                    <a:pt x="40" y="158"/>
                  </a:lnTo>
                  <a:lnTo>
                    <a:pt x="40" y="160"/>
                  </a:lnTo>
                  <a:lnTo>
                    <a:pt x="42" y="158"/>
                  </a:lnTo>
                  <a:lnTo>
                    <a:pt x="42" y="158"/>
                  </a:lnTo>
                  <a:lnTo>
                    <a:pt x="52" y="154"/>
                  </a:lnTo>
                  <a:lnTo>
                    <a:pt x="52" y="154"/>
                  </a:lnTo>
                  <a:lnTo>
                    <a:pt x="66" y="146"/>
                  </a:lnTo>
                  <a:lnTo>
                    <a:pt x="76" y="136"/>
                  </a:lnTo>
                  <a:lnTo>
                    <a:pt x="86" y="126"/>
                  </a:lnTo>
                  <a:lnTo>
                    <a:pt x="94" y="114"/>
                  </a:lnTo>
                  <a:lnTo>
                    <a:pt x="94" y="114"/>
                  </a:lnTo>
                  <a:lnTo>
                    <a:pt x="58" y="110"/>
                  </a:lnTo>
                  <a:lnTo>
                    <a:pt x="58" y="110"/>
                  </a:lnTo>
                  <a:lnTo>
                    <a:pt x="60" y="116"/>
                  </a:lnTo>
                  <a:lnTo>
                    <a:pt x="64" y="122"/>
                  </a:lnTo>
                  <a:lnTo>
                    <a:pt x="68" y="128"/>
                  </a:lnTo>
                  <a:lnTo>
                    <a:pt x="74" y="132"/>
                  </a:lnTo>
                  <a:lnTo>
                    <a:pt x="88" y="138"/>
                  </a:lnTo>
                  <a:lnTo>
                    <a:pt x="102" y="140"/>
                  </a:lnTo>
                  <a:lnTo>
                    <a:pt x="102" y="140"/>
                  </a:lnTo>
                  <a:lnTo>
                    <a:pt x="110" y="138"/>
                  </a:lnTo>
                  <a:lnTo>
                    <a:pt x="118" y="136"/>
                  </a:lnTo>
                  <a:lnTo>
                    <a:pt x="132" y="130"/>
                  </a:lnTo>
                  <a:lnTo>
                    <a:pt x="132" y="130"/>
                  </a:lnTo>
                  <a:lnTo>
                    <a:pt x="142" y="122"/>
                  </a:lnTo>
                  <a:lnTo>
                    <a:pt x="154" y="116"/>
                  </a:lnTo>
                  <a:lnTo>
                    <a:pt x="154" y="116"/>
                  </a:lnTo>
                  <a:lnTo>
                    <a:pt x="134" y="82"/>
                  </a:lnTo>
                  <a:lnTo>
                    <a:pt x="134" y="82"/>
                  </a:lnTo>
                  <a:lnTo>
                    <a:pt x="130" y="88"/>
                  </a:lnTo>
                  <a:lnTo>
                    <a:pt x="126" y="94"/>
                  </a:lnTo>
                  <a:lnTo>
                    <a:pt x="124" y="100"/>
                  </a:lnTo>
                  <a:lnTo>
                    <a:pt x="124" y="106"/>
                  </a:lnTo>
                  <a:lnTo>
                    <a:pt x="124" y="112"/>
                  </a:lnTo>
                  <a:lnTo>
                    <a:pt x="126" y="118"/>
                  </a:lnTo>
                  <a:lnTo>
                    <a:pt x="130" y="124"/>
                  </a:lnTo>
                  <a:lnTo>
                    <a:pt x="134" y="130"/>
                  </a:lnTo>
                  <a:lnTo>
                    <a:pt x="134" y="130"/>
                  </a:lnTo>
                  <a:lnTo>
                    <a:pt x="144" y="138"/>
                  </a:lnTo>
                  <a:lnTo>
                    <a:pt x="156" y="140"/>
                  </a:lnTo>
                  <a:lnTo>
                    <a:pt x="168" y="142"/>
                  </a:lnTo>
                  <a:lnTo>
                    <a:pt x="182" y="138"/>
                  </a:lnTo>
                  <a:lnTo>
                    <a:pt x="182" y="138"/>
                  </a:lnTo>
                  <a:lnTo>
                    <a:pt x="194" y="134"/>
                  </a:lnTo>
                  <a:lnTo>
                    <a:pt x="204" y="126"/>
                  </a:lnTo>
                  <a:lnTo>
                    <a:pt x="214" y="118"/>
                  </a:lnTo>
                  <a:lnTo>
                    <a:pt x="220" y="108"/>
                  </a:lnTo>
                  <a:lnTo>
                    <a:pt x="228" y="96"/>
                  </a:lnTo>
                  <a:lnTo>
                    <a:pt x="232" y="84"/>
                  </a:lnTo>
                  <a:lnTo>
                    <a:pt x="240" y="60"/>
                  </a:lnTo>
                  <a:lnTo>
                    <a:pt x="240" y="60"/>
                  </a:lnTo>
                  <a:lnTo>
                    <a:pt x="244" y="48"/>
                  </a:lnTo>
                  <a:lnTo>
                    <a:pt x="244" y="48"/>
                  </a:lnTo>
                  <a:lnTo>
                    <a:pt x="244" y="40"/>
                  </a:lnTo>
                  <a:lnTo>
                    <a:pt x="244" y="40"/>
                  </a:lnTo>
                  <a:lnTo>
                    <a:pt x="248" y="40"/>
                  </a:lnTo>
                  <a:lnTo>
                    <a:pt x="252" y="40"/>
                  </a:lnTo>
                  <a:lnTo>
                    <a:pt x="258" y="42"/>
                  </a:lnTo>
                  <a:lnTo>
                    <a:pt x="258" y="42"/>
                  </a:lnTo>
                  <a:lnTo>
                    <a:pt x="268" y="48"/>
                  </a:lnTo>
                  <a:lnTo>
                    <a:pt x="274" y="54"/>
                  </a:lnTo>
                  <a:lnTo>
                    <a:pt x="278" y="64"/>
                  </a:lnTo>
                  <a:lnTo>
                    <a:pt x="282" y="72"/>
                  </a:lnTo>
                  <a:lnTo>
                    <a:pt x="282" y="72"/>
                  </a:lnTo>
                  <a:lnTo>
                    <a:pt x="284" y="84"/>
                  </a:lnTo>
                  <a:lnTo>
                    <a:pt x="284" y="96"/>
                  </a:lnTo>
                  <a:lnTo>
                    <a:pt x="284" y="120"/>
                  </a:lnTo>
                  <a:lnTo>
                    <a:pt x="284" y="120"/>
                  </a:lnTo>
                  <a:lnTo>
                    <a:pt x="282" y="132"/>
                  </a:lnTo>
                  <a:lnTo>
                    <a:pt x="280" y="144"/>
                  </a:lnTo>
                  <a:lnTo>
                    <a:pt x="280" y="144"/>
                  </a:lnTo>
                  <a:lnTo>
                    <a:pt x="276" y="156"/>
                  </a:lnTo>
                  <a:lnTo>
                    <a:pt x="276" y="156"/>
                  </a:lnTo>
                  <a:lnTo>
                    <a:pt x="274" y="162"/>
                  </a:lnTo>
                  <a:lnTo>
                    <a:pt x="274" y="162"/>
                  </a:lnTo>
                  <a:lnTo>
                    <a:pt x="274" y="164"/>
                  </a:lnTo>
                  <a:lnTo>
                    <a:pt x="274" y="164"/>
                  </a:lnTo>
                  <a:lnTo>
                    <a:pt x="282" y="158"/>
                  </a:lnTo>
                  <a:lnTo>
                    <a:pt x="282" y="158"/>
                  </a:lnTo>
                  <a:lnTo>
                    <a:pt x="292" y="162"/>
                  </a:lnTo>
                  <a:lnTo>
                    <a:pt x="292" y="162"/>
                  </a:lnTo>
                  <a:lnTo>
                    <a:pt x="294" y="164"/>
                  </a:lnTo>
                  <a:lnTo>
                    <a:pt x="294" y="164"/>
                  </a:lnTo>
                  <a:lnTo>
                    <a:pt x="294" y="164"/>
                  </a:lnTo>
                  <a:lnTo>
                    <a:pt x="294" y="164"/>
                  </a:lnTo>
                  <a:lnTo>
                    <a:pt x="294" y="160"/>
                  </a:lnTo>
                  <a:lnTo>
                    <a:pt x="294" y="160"/>
                  </a:lnTo>
                  <a:lnTo>
                    <a:pt x="294" y="142"/>
                  </a:lnTo>
                  <a:lnTo>
                    <a:pt x="294" y="142"/>
                  </a:lnTo>
                  <a:lnTo>
                    <a:pt x="292" y="104"/>
                  </a:lnTo>
                  <a:lnTo>
                    <a:pt x="292" y="104"/>
                  </a:lnTo>
                  <a:lnTo>
                    <a:pt x="292" y="88"/>
                  </a:lnTo>
                  <a:lnTo>
                    <a:pt x="288" y="70"/>
                  </a:lnTo>
                  <a:lnTo>
                    <a:pt x="286" y="62"/>
                  </a:lnTo>
                  <a:lnTo>
                    <a:pt x="282" y="56"/>
                  </a:lnTo>
                  <a:lnTo>
                    <a:pt x="278" y="50"/>
                  </a:lnTo>
                  <a:lnTo>
                    <a:pt x="272" y="44"/>
                  </a:lnTo>
                  <a:lnTo>
                    <a:pt x="272" y="44"/>
                  </a:lnTo>
                  <a:lnTo>
                    <a:pt x="262" y="40"/>
                  </a:lnTo>
                  <a:lnTo>
                    <a:pt x="254" y="38"/>
                  </a:lnTo>
                  <a:lnTo>
                    <a:pt x="246" y="40"/>
                  </a:lnTo>
                  <a:lnTo>
                    <a:pt x="238" y="44"/>
                  </a:lnTo>
                  <a:lnTo>
                    <a:pt x="232" y="50"/>
                  </a:lnTo>
                  <a:lnTo>
                    <a:pt x="226" y="58"/>
                  </a:lnTo>
                  <a:lnTo>
                    <a:pt x="222" y="66"/>
                  </a:lnTo>
                  <a:lnTo>
                    <a:pt x="222" y="74"/>
                  </a:lnTo>
                  <a:lnTo>
                    <a:pt x="222" y="74"/>
                  </a:lnTo>
                  <a:lnTo>
                    <a:pt x="222" y="84"/>
                  </a:lnTo>
                  <a:lnTo>
                    <a:pt x="220" y="88"/>
                  </a:lnTo>
                  <a:lnTo>
                    <a:pt x="218" y="90"/>
                  </a:lnTo>
                  <a:lnTo>
                    <a:pt x="218" y="90"/>
                  </a:lnTo>
                  <a:lnTo>
                    <a:pt x="206" y="98"/>
                  </a:lnTo>
                  <a:lnTo>
                    <a:pt x="194" y="106"/>
                  </a:lnTo>
                  <a:lnTo>
                    <a:pt x="194" y="106"/>
                  </a:lnTo>
                  <a:lnTo>
                    <a:pt x="184" y="116"/>
                  </a:lnTo>
                  <a:lnTo>
                    <a:pt x="176" y="128"/>
                  </a:lnTo>
                  <a:lnTo>
                    <a:pt x="170" y="142"/>
                  </a:lnTo>
                  <a:lnTo>
                    <a:pt x="166" y="156"/>
                  </a:lnTo>
                  <a:lnTo>
                    <a:pt x="166" y="156"/>
                  </a:lnTo>
                  <a:lnTo>
                    <a:pt x="162" y="182"/>
                  </a:lnTo>
                  <a:lnTo>
                    <a:pt x="162" y="182"/>
                  </a:lnTo>
                  <a:lnTo>
                    <a:pt x="162" y="186"/>
                  </a:lnTo>
                  <a:lnTo>
                    <a:pt x="160" y="190"/>
                  </a:lnTo>
                  <a:lnTo>
                    <a:pt x="160" y="190"/>
                  </a:lnTo>
                  <a:lnTo>
                    <a:pt x="154" y="192"/>
                  </a:lnTo>
                  <a:lnTo>
                    <a:pt x="146" y="194"/>
                  </a:lnTo>
                  <a:lnTo>
                    <a:pt x="146" y="194"/>
                  </a:lnTo>
                  <a:lnTo>
                    <a:pt x="132" y="196"/>
                  </a:lnTo>
                  <a:lnTo>
                    <a:pt x="124" y="196"/>
                  </a:lnTo>
                  <a:lnTo>
                    <a:pt x="116" y="194"/>
                  </a:lnTo>
                  <a:lnTo>
                    <a:pt x="116" y="194"/>
                  </a:lnTo>
                  <a:lnTo>
                    <a:pt x="110" y="190"/>
                  </a:lnTo>
                  <a:lnTo>
                    <a:pt x="106" y="186"/>
                  </a:lnTo>
                  <a:lnTo>
                    <a:pt x="100" y="180"/>
                  </a:lnTo>
                  <a:lnTo>
                    <a:pt x="94" y="176"/>
                  </a:lnTo>
                  <a:lnTo>
                    <a:pt x="94" y="176"/>
                  </a:lnTo>
                  <a:lnTo>
                    <a:pt x="82" y="170"/>
                  </a:lnTo>
                  <a:lnTo>
                    <a:pt x="82" y="170"/>
                  </a:lnTo>
                  <a:lnTo>
                    <a:pt x="78" y="168"/>
                  </a:lnTo>
                  <a:lnTo>
                    <a:pt x="76" y="174"/>
                  </a:lnTo>
                  <a:lnTo>
                    <a:pt x="76" y="174"/>
                  </a:lnTo>
                  <a:lnTo>
                    <a:pt x="76" y="178"/>
                  </a:lnTo>
                  <a:lnTo>
                    <a:pt x="76" y="178"/>
                  </a:lnTo>
                  <a:lnTo>
                    <a:pt x="82" y="176"/>
                  </a:lnTo>
                  <a:lnTo>
                    <a:pt x="82" y="176"/>
                  </a:lnTo>
                  <a:lnTo>
                    <a:pt x="88" y="172"/>
                  </a:lnTo>
                  <a:lnTo>
                    <a:pt x="88" y="172"/>
                  </a:lnTo>
                  <a:lnTo>
                    <a:pt x="104" y="166"/>
                  </a:lnTo>
                  <a:lnTo>
                    <a:pt x="104" y="166"/>
                  </a:lnTo>
                  <a:lnTo>
                    <a:pt x="122" y="162"/>
                  </a:lnTo>
                  <a:lnTo>
                    <a:pt x="138" y="158"/>
                  </a:lnTo>
                  <a:lnTo>
                    <a:pt x="138" y="158"/>
                  </a:lnTo>
                  <a:lnTo>
                    <a:pt x="150" y="158"/>
                  </a:lnTo>
                  <a:lnTo>
                    <a:pt x="160" y="158"/>
                  </a:lnTo>
                  <a:lnTo>
                    <a:pt x="160" y="158"/>
                  </a:lnTo>
                  <a:lnTo>
                    <a:pt x="162" y="158"/>
                  </a:lnTo>
                  <a:lnTo>
                    <a:pt x="162" y="158"/>
                  </a:lnTo>
                  <a:lnTo>
                    <a:pt x="164" y="158"/>
                  </a:lnTo>
                  <a:lnTo>
                    <a:pt x="164" y="158"/>
                  </a:lnTo>
                  <a:lnTo>
                    <a:pt x="162" y="156"/>
                  </a:lnTo>
                  <a:lnTo>
                    <a:pt x="160" y="154"/>
                  </a:lnTo>
                  <a:lnTo>
                    <a:pt x="160" y="146"/>
                  </a:lnTo>
                  <a:lnTo>
                    <a:pt x="160" y="146"/>
                  </a:lnTo>
                  <a:lnTo>
                    <a:pt x="156" y="148"/>
                  </a:lnTo>
                  <a:lnTo>
                    <a:pt x="150" y="152"/>
                  </a:lnTo>
                  <a:lnTo>
                    <a:pt x="150" y="152"/>
                  </a:lnTo>
                  <a:lnTo>
                    <a:pt x="142" y="156"/>
                  </a:lnTo>
                  <a:lnTo>
                    <a:pt x="134" y="160"/>
                  </a:lnTo>
                  <a:lnTo>
                    <a:pt x="134" y="160"/>
                  </a:lnTo>
                  <a:lnTo>
                    <a:pt x="126" y="162"/>
                  </a:lnTo>
                  <a:lnTo>
                    <a:pt x="118" y="162"/>
                  </a:lnTo>
                  <a:lnTo>
                    <a:pt x="118" y="162"/>
                  </a:lnTo>
                  <a:lnTo>
                    <a:pt x="112" y="160"/>
                  </a:lnTo>
                  <a:lnTo>
                    <a:pt x="112" y="160"/>
                  </a:lnTo>
                  <a:lnTo>
                    <a:pt x="110" y="160"/>
                  </a:lnTo>
                  <a:lnTo>
                    <a:pt x="110" y="158"/>
                  </a:lnTo>
                  <a:lnTo>
                    <a:pt x="112" y="160"/>
                  </a:lnTo>
                  <a:lnTo>
                    <a:pt x="112" y="166"/>
                  </a:lnTo>
                  <a:lnTo>
                    <a:pt x="112" y="166"/>
                  </a:lnTo>
                  <a:lnTo>
                    <a:pt x="110" y="176"/>
                  </a:lnTo>
                  <a:lnTo>
                    <a:pt x="110" y="176"/>
                  </a:lnTo>
                  <a:lnTo>
                    <a:pt x="110" y="174"/>
                  </a:lnTo>
                  <a:lnTo>
                    <a:pt x="110" y="174"/>
                  </a:lnTo>
                  <a:lnTo>
                    <a:pt x="102" y="180"/>
                  </a:lnTo>
                  <a:lnTo>
                    <a:pt x="102" y="180"/>
                  </a:lnTo>
                  <a:lnTo>
                    <a:pt x="106" y="180"/>
                  </a:lnTo>
                  <a:lnTo>
                    <a:pt x="106" y="180"/>
                  </a:lnTo>
                  <a:lnTo>
                    <a:pt x="96" y="182"/>
                  </a:lnTo>
                  <a:lnTo>
                    <a:pt x="96" y="182"/>
                  </a:lnTo>
                  <a:lnTo>
                    <a:pt x="112" y="182"/>
                  </a:lnTo>
                  <a:lnTo>
                    <a:pt x="130" y="182"/>
                  </a:lnTo>
                  <a:lnTo>
                    <a:pt x="130" y="182"/>
                  </a:lnTo>
                  <a:lnTo>
                    <a:pt x="138" y="180"/>
                  </a:lnTo>
                  <a:lnTo>
                    <a:pt x="144" y="176"/>
                  </a:lnTo>
                  <a:lnTo>
                    <a:pt x="148" y="168"/>
                  </a:lnTo>
                  <a:lnTo>
                    <a:pt x="148" y="162"/>
                  </a:lnTo>
                  <a:lnTo>
                    <a:pt x="148" y="154"/>
                  </a:lnTo>
                  <a:lnTo>
                    <a:pt x="144" y="148"/>
                  </a:lnTo>
                  <a:lnTo>
                    <a:pt x="138" y="144"/>
                  </a:lnTo>
                  <a:lnTo>
                    <a:pt x="130" y="142"/>
                  </a:lnTo>
                  <a:lnTo>
                    <a:pt x="130" y="142"/>
                  </a:lnTo>
                  <a:lnTo>
                    <a:pt x="110" y="140"/>
                  </a:lnTo>
                  <a:lnTo>
                    <a:pt x="100" y="142"/>
                  </a:lnTo>
                  <a:lnTo>
                    <a:pt x="90" y="142"/>
                  </a:lnTo>
                  <a:lnTo>
                    <a:pt x="90" y="142"/>
                  </a:lnTo>
                  <a:lnTo>
                    <a:pt x="80" y="148"/>
                  </a:lnTo>
                  <a:lnTo>
                    <a:pt x="74" y="156"/>
                  </a:lnTo>
                  <a:lnTo>
                    <a:pt x="72" y="164"/>
                  </a:lnTo>
                  <a:lnTo>
                    <a:pt x="74" y="176"/>
                  </a:lnTo>
                  <a:lnTo>
                    <a:pt x="74" y="176"/>
                  </a:lnTo>
                  <a:lnTo>
                    <a:pt x="78" y="184"/>
                  </a:lnTo>
                  <a:lnTo>
                    <a:pt x="82" y="190"/>
                  </a:lnTo>
                  <a:lnTo>
                    <a:pt x="90" y="196"/>
                  </a:lnTo>
                  <a:lnTo>
                    <a:pt x="98" y="198"/>
                  </a:lnTo>
                  <a:lnTo>
                    <a:pt x="108" y="200"/>
                  </a:lnTo>
                  <a:lnTo>
                    <a:pt x="116" y="202"/>
                  </a:lnTo>
                  <a:lnTo>
                    <a:pt x="134" y="200"/>
                  </a:lnTo>
                  <a:lnTo>
                    <a:pt x="134" y="200"/>
                  </a:lnTo>
                  <a:lnTo>
                    <a:pt x="152" y="196"/>
                  </a:lnTo>
                  <a:lnTo>
                    <a:pt x="168" y="188"/>
                  </a:lnTo>
                  <a:lnTo>
                    <a:pt x="168" y="188"/>
                  </a:lnTo>
                  <a:lnTo>
                    <a:pt x="182" y="178"/>
                  </a:lnTo>
                  <a:lnTo>
                    <a:pt x="190" y="172"/>
                  </a:lnTo>
                  <a:lnTo>
                    <a:pt x="194" y="166"/>
                  </a:lnTo>
                  <a:lnTo>
                    <a:pt x="194" y="166"/>
                  </a:lnTo>
                  <a:lnTo>
                    <a:pt x="198" y="156"/>
                  </a:lnTo>
                  <a:lnTo>
                    <a:pt x="200" y="148"/>
                  </a:lnTo>
                  <a:lnTo>
                    <a:pt x="198" y="140"/>
                  </a:lnTo>
                  <a:lnTo>
                    <a:pt x="194" y="134"/>
                  </a:lnTo>
                  <a:lnTo>
                    <a:pt x="188" y="128"/>
                  </a:lnTo>
                  <a:lnTo>
                    <a:pt x="182" y="122"/>
                  </a:lnTo>
                  <a:lnTo>
                    <a:pt x="174" y="120"/>
                  </a:lnTo>
                  <a:lnTo>
                    <a:pt x="164" y="118"/>
                  </a:lnTo>
                  <a:lnTo>
                    <a:pt x="164" y="118"/>
                  </a:lnTo>
                  <a:lnTo>
                    <a:pt x="148" y="118"/>
                  </a:lnTo>
                  <a:lnTo>
                    <a:pt x="130" y="118"/>
                  </a:lnTo>
                  <a:lnTo>
                    <a:pt x="114" y="122"/>
                  </a:lnTo>
                  <a:lnTo>
                    <a:pt x="96" y="126"/>
                  </a:lnTo>
                  <a:lnTo>
                    <a:pt x="96" y="126"/>
                  </a:lnTo>
                  <a:lnTo>
                    <a:pt x="80" y="132"/>
                  </a:lnTo>
                  <a:lnTo>
                    <a:pt x="62" y="140"/>
                  </a:lnTo>
                  <a:lnTo>
                    <a:pt x="54" y="144"/>
                  </a:lnTo>
                  <a:lnTo>
                    <a:pt x="48" y="150"/>
                  </a:lnTo>
                  <a:lnTo>
                    <a:pt x="42" y="156"/>
                  </a:lnTo>
                  <a:lnTo>
                    <a:pt x="38" y="164"/>
                  </a:lnTo>
                  <a:lnTo>
                    <a:pt x="38" y="164"/>
                  </a:lnTo>
                  <a:lnTo>
                    <a:pt x="38" y="172"/>
                  </a:lnTo>
                  <a:lnTo>
                    <a:pt x="40" y="180"/>
                  </a:lnTo>
                  <a:lnTo>
                    <a:pt x="42" y="188"/>
                  </a:lnTo>
                  <a:lnTo>
                    <a:pt x="48" y="194"/>
                  </a:lnTo>
                  <a:lnTo>
                    <a:pt x="48" y="194"/>
                  </a:lnTo>
                  <a:lnTo>
                    <a:pt x="54" y="200"/>
                  </a:lnTo>
                  <a:lnTo>
                    <a:pt x="62" y="204"/>
                  </a:lnTo>
                  <a:lnTo>
                    <a:pt x="68" y="206"/>
                  </a:lnTo>
                  <a:lnTo>
                    <a:pt x="76" y="212"/>
                  </a:lnTo>
                  <a:lnTo>
                    <a:pt x="76" y="212"/>
                  </a:lnTo>
                  <a:lnTo>
                    <a:pt x="88" y="222"/>
                  </a:lnTo>
                  <a:lnTo>
                    <a:pt x="94" y="228"/>
                  </a:lnTo>
                  <a:lnTo>
                    <a:pt x="102" y="232"/>
                  </a:lnTo>
                  <a:lnTo>
                    <a:pt x="102" y="232"/>
                  </a:lnTo>
                  <a:lnTo>
                    <a:pt x="118" y="236"/>
                  </a:lnTo>
                  <a:lnTo>
                    <a:pt x="136" y="236"/>
                  </a:lnTo>
                  <a:lnTo>
                    <a:pt x="136" y="236"/>
                  </a:lnTo>
                  <a:lnTo>
                    <a:pt x="154" y="234"/>
                  </a:lnTo>
                  <a:lnTo>
                    <a:pt x="170" y="228"/>
                  </a:lnTo>
                  <a:lnTo>
                    <a:pt x="178" y="224"/>
                  </a:lnTo>
                  <a:lnTo>
                    <a:pt x="186" y="220"/>
                  </a:lnTo>
                  <a:lnTo>
                    <a:pt x="192" y="214"/>
                  </a:lnTo>
                  <a:lnTo>
                    <a:pt x="196" y="206"/>
                  </a:lnTo>
                  <a:lnTo>
                    <a:pt x="196" y="206"/>
                  </a:lnTo>
                  <a:lnTo>
                    <a:pt x="202" y="192"/>
                  </a:lnTo>
                  <a:lnTo>
                    <a:pt x="204" y="178"/>
                  </a:lnTo>
                  <a:lnTo>
                    <a:pt x="206" y="164"/>
                  </a:lnTo>
                  <a:lnTo>
                    <a:pt x="210" y="150"/>
                  </a:lnTo>
                  <a:lnTo>
                    <a:pt x="210" y="150"/>
                  </a:lnTo>
                  <a:lnTo>
                    <a:pt x="216" y="140"/>
                  </a:lnTo>
                  <a:lnTo>
                    <a:pt x="222" y="134"/>
                  </a:lnTo>
                  <a:lnTo>
                    <a:pt x="222" y="134"/>
                  </a:lnTo>
                  <a:lnTo>
                    <a:pt x="234" y="126"/>
                  </a:lnTo>
                  <a:lnTo>
                    <a:pt x="246" y="118"/>
                  </a:lnTo>
                  <a:lnTo>
                    <a:pt x="246" y="118"/>
                  </a:lnTo>
                  <a:lnTo>
                    <a:pt x="252" y="112"/>
                  </a:lnTo>
                  <a:lnTo>
                    <a:pt x="256" y="106"/>
                  </a:lnTo>
                  <a:lnTo>
                    <a:pt x="260" y="98"/>
                  </a:lnTo>
                  <a:lnTo>
                    <a:pt x="260" y="90"/>
                  </a:lnTo>
                  <a:lnTo>
                    <a:pt x="260" y="90"/>
                  </a:lnTo>
                  <a:lnTo>
                    <a:pt x="262" y="84"/>
                  </a:lnTo>
                  <a:lnTo>
                    <a:pt x="260" y="78"/>
                  </a:lnTo>
                  <a:lnTo>
                    <a:pt x="260" y="78"/>
                  </a:lnTo>
                  <a:lnTo>
                    <a:pt x="262" y="76"/>
                  </a:lnTo>
                  <a:lnTo>
                    <a:pt x="262" y="74"/>
                  </a:lnTo>
                  <a:lnTo>
                    <a:pt x="256" y="76"/>
                  </a:lnTo>
                  <a:lnTo>
                    <a:pt x="256" y="76"/>
                  </a:lnTo>
                  <a:lnTo>
                    <a:pt x="252" y="78"/>
                  </a:lnTo>
                  <a:lnTo>
                    <a:pt x="248" y="76"/>
                  </a:lnTo>
                  <a:lnTo>
                    <a:pt x="248" y="76"/>
                  </a:lnTo>
                  <a:lnTo>
                    <a:pt x="250" y="80"/>
                  </a:lnTo>
                  <a:lnTo>
                    <a:pt x="250" y="80"/>
                  </a:lnTo>
                  <a:lnTo>
                    <a:pt x="252" y="92"/>
                  </a:lnTo>
                  <a:lnTo>
                    <a:pt x="252" y="106"/>
                  </a:lnTo>
                  <a:lnTo>
                    <a:pt x="252" y="106"/>
                  </a:lnTo>
                  <a:lnTo>
                    <a:pt x="254" y="144"/>
                  </a:lnTo>
                  <a:lnTo>
                    <a:pt x="254" y="144"/>
                  </a:lnTo>
                  <a:lnTo>
                    <a:pt x="254" y="162"/>
                  </a:lnTo>
                  <a:lnTo>
                    <a:pt x="258" y="180"/>
                  </a:lnTo>
                  <a:lnTo>
                    <a:pt x="260" y="186"/>
                  </a:lnTo>
                  <a:lnTo>
                    <a:pt x="266" y="192"/>
                  </a:lnTo>
                  <a:lnTo>
                    <a:pt x="272" y="198"/>
                  </a:lnTo>
                  <a:lnTo>
                    <a:pt x="282" y="198"/>
                  </a:lnTo>
                  <a:lnTo>
                    <a:pt x="282" y="198"/>
                  </a:lnTo>
                  <a:lnTo>
                    <a:pt x="292" y="198"/>
                  </a:lnTo>
                  <a:lnTo>
                    <a:pt x="298" y="194"/>
                  </a:lnTo>
                  <a:lnTo>
                    <a:pt x="304" y="188"/>
                  </a:lnTo>
                  <a:lnTo>
                    <a:pt x="310" y="180"/>
                  </a:lnTo>
                  <a:lnTo>
                    <a:pt x="316" y="164"/>
                  </a:lnTo>
                  <a:lnTo>
                    <a:pt x="320" y="148"/>
                  </a:lnTo>
                  <a:lnTo>
                    <a:pt x="320" y="148"/>
                  </a:lnTo>
                  <a:lnTo>
                    <a:pt x="324" y="130"/>
                  </a:lnTo>
                  <a:lnTo>
                    <a:pt x="324" y="114"/>
                  </a:lnTo>
                  <a:lnTo>
                    <a:pt x="324" y="96"/>
                  </a:lnTo>
                  <a:lnTo>
                    <a:pt x="322" y="80"/>
                  </a:lnTo>
                  <a:lnTo>
                    <a:pt x="322" y="80"/>
                  </a:lnTo>
                  <a:lnTo>
                    <a:pt x="320" y="62"/>
                  </a:lnTo>
                  <a:lnTo>
                    <a:pt x="314" y="44"/>
                  </a:lnTo>
                  <a:lnTo>
                    <a:pt x="304" y="28"/>
                  </a:lnTo>
                  <a:lnTo>
                    <a:pt x="298" y="22"/>
                  </a:lnTo>
                  <a:lnTo>
                    <a:pt x="290" y="16"/>
                  </a:lnTo>
                  <a:lnTo>
                    <a:pt x="290" y="16"/>
                  </a:lnTo>
                  <a:lnTo>
                    <a:pt x="282" y="10"/>
                  </a:lnTo>
                  <a:lnTo>
                    <a:pt x="274" y="6"/>
                  </a:lnTo>
                  <a:lnTo>
                    <a:pt x="264" y="2"/>
                  </a:lnTo>
                  <a:lnTo>
                    <a:pt x="254" y="0"/>
                  </a:lnTo>
                  <a:lnTo>
                    <a:pt x="244" y="0"/>
                  </a:lnTo>
                  <a:lnTo>
                    <a:pt x="236" y="2"/>
                  </a:lnTo>
                  <a:lnTo>
                    <a:pt x="226" y="6"/>
                  </a:lnTo>
                  <a:lnTo>
                    <a:pt x="218" y="12"/>
                  </a:lnTo>
                  <a:lnTo>
                    <a:pt x="218" y="12"/>
                  </a:lnTo>
                  <a:lnTo>
                    <a:pt x="212" y="20"/>
                  </a:lnTo>
                  <a:lnTo>
                    <a:pt x="208" y="28"/>
                  </a:lnTo>
                  <a:lnTo>
                    <a:pt x="202" y="48"/>
                  </a:lnTo>
                  <a:lnTo>
                    <a:pt x="202" y="48"/>
                  </a:lnTo>
                  <a:lnTo>
                    <a:pt x="198" y="64"/>
                  </a:lnTo>
                  <a:lnTo>
                    <a:pt x="190" y="82"/>
                  </a:lnTo>
                  <a:lnTo>
                    <a:pt x="190" y="82"/>
                  </a:lnTo>
                  <a:lnTo>
                    <a:pt x="182" y="92"/>
                  </a:lnTo>
                  <a:lnTo>
                    <a:pt x="178" y="96"/>
                  </a:lnTo>
                  <a:lnTo>
                    <a:pt x="172" y="100"/>
                  </a:lnTo>
                  <a:lnTo>
                    <a:pt x="172" y="100"/>
                  </a:lnTo>
                  <a:lnTo>
                    <a:pt x="162" y="102"/>
                  </a:lnTo>
                  <a:lnTo>
                    <a:pt x="162" y="102"/>
                  </a:lnTo>
                  <a:lnTo>
                    <a:pt x="164" y="106"/>
                  </a:lnTo>
                  <a:lnTo>
                    <a:pt x="164" y="108"/>
                  </a:lnTo>
                  <a:lnTo>
                    <a:pt x="162" y="112"/>
                  </a:lnTo>
                  <a:lnTo>
                    <a:pt x="162" y="112"/>
                  </a:lnTo>
                  <a:lnTo>
                    <a:pt x="166" y="106"/>
                  </a:lnTo>
                  <a:lnTo>
                    <a:pt x="168" y="100"/>
                  </a:lnTo>
                  <a:lnTo>
                    <a:pt x="168" y="94"/>
                  </a:lnTo>
                  <a:lnTo>
                    <a:pt x="166" y="88"/>
                  </a:lnTo>
                  <a:lnTo>
                    <a:pt x="162" y="82"/>
                  </a:lnTo>
                  <a:lnTo>
                    <a:pt x="156" y="78"/>
                  </a:lnTo>
                  <a:lnTo>
                    <a:pt x="150" y="76"/>
                  </a:lnTo>
                  <a:lnTo>
                    <a:pt x="144" y="78"/>
                  </a:lnTo>
                  <a:lnTo>
                    <a:pt x="144" y="78"/>
                  </a:lnTo>
                  <a:lnTo>
                    <a:pt x="134" y="82"/>
                  </a:lnTo>
                  <a:lnTo>
                    <a:pt x="126" y="86"/>
                  </a:lnTo>
                  <a:lnTo>
                    <a:pt x="108" y="96"/>
                  </a:lnTo>
                  <a:lnTo>
                    <a:pt x="108" y="96"/>
                  </a:lnTo>
                  <a:lnTo>
                    <a:pt x="104" y="100"/>
                  </a:lnTo>
                  <a:lnTo>
                    <a:pt x="98" y="100"/>
                  </a:lnTo>
                  <a:lnTo>
                    <a:pt x="98" y="100"/>
                  </a:lnTo>
                  <a:lnTo>
                    <a:pt x="96" y="100"/>
                  </a:lnTo>
                  <a:lnTo>
                    <a:pt x="96" y="100"/>
                  </a:lnTo>
                  <a:lnTo>
                    <a:pt x="98" y="102"/>
                  </a:lnTo>
                  <a:lnTo>
                    <a:pt x="96" y="98"/>
                  </a:lnTo>
                  <a:lnTo>
                    <a:pt x="96" y="98"/>
                  </a:lnTo>
                  <a:lnTo>
                    <a:pt x="94" y="94"/>
                  </a:lnTo>
                  <a:lnTo>
                    <a:pt x="90" y="88"/>
                  </a:lnTo>
                  <a:lnTo>
                    <a:pt x="86" y="86"/>
                  </a:lnTo>
                  <a:lnTo>
                    <a:pt x="80" y="84"/>
                  </a:lnTo>
                  <a:lnTo>
                    <a:pt x="80" y="84"/>
                  </a:lnTo>
                  <a:lnTo>
                    <a:pt x="74" y="84"/>
                  </a:lnTo>
                  <a:lnTo>
                    <a:pt x="70" y="86"/>
                  </a:lnTo>
                  <a:lnTo>
                    <a:pt x="64" y="90"/>
                  </a:lnTo>
                  <a:lnTo>
                    <a:pt x="60" y="94"/>
                  </a:lnTo>
                  <a:lnTo>
                    <a:pt x="60" y="94"/>
                  </a:lnTo>
                  <a:lnTo>
                    <a:pt x="48" y="108"/>
                  </a:lnTo>
                  <a:lnTo>
                    <a:pt x="40" y="116"/>
                  </a:lnTo>
                  <a:lnTo>
                    <a:pt x="32" y="120"/>
                  </a:lnTo>
                  <a:lnTo>
                    <a:pt x="32" y="120"/>
                  </a:lnTo>
                  <a:lnTo>
                    <a:pt x="22" y="124"/>
                  </a:lnTo>
                  <a:lnTo>
                    <a:pt x="12" y="130"/>
                  </a:lnTo>
                  <a:lnTo>
                    <a:pt x="6" y="138"/>
                  </a:lnTo>
                  <a:lnTo>
                    <a:pt x="2" y="148"/>
                  </a:lnTo>
                  <a:lnTo>
                    <a:pt x="2" y="148"/>
                  </a:lnTo>
                  <a:lnTo>
                    <a:pt x="0" y="160"/>
                  </a:lnTo>
                  <a:lnTo>
                    <a:pt x="2" y="172"/>
                  </a:lnTo>
                  <a:lnTo>
                    <a:pt x="8" y="182"/>
                  </a:lnTo>
                  <a:lnTo>
                    <a:pt x="14" y="192"/>
                  </a:lnTo>
                  <a:lnTo>
                    <a:pt x="14" y="192"/>
                  </a:lnTo>
                  <a:lnTo>
                    <a:pt x="24" y="198"/>
                  </a:lnTo>
                  <a:lnTo>
                    <a:pt x="34" y="204"/>
                  </a:lnTo>
                  <a:lnTo>
                    <a:pt x="54" y="214"/>
                  </a:lnTo>
                  <a:lnTo>
                    <a:pt x="54" y="214"/>
                  </a:lnTo>
                  <a:lnTo>
                    <a:pt x="62" y="220"/>
                  </a:lnTo>
                  <a:lnTo>
                    <a:pt x="70" y="228"/>
                  </a:lnTo>
                  <a:lnTo>
                    <a:pt x="78" y="234"/>
                  </a:lnTo>
                  <a:lnTo>
                    <a:pt x="88" y="240"/>
                  </a:lnTo>
                  <a:lnTo>
                    <a:pt x="88" y="240"/>
                  </a:lnTo>
                  <a:lnTo>
                    <a:pt x="98" y="244"/>
                  </a:lnTo>
                  <a:lnTo>
                    <a:pt x="110" y="248"/>
                  </a:lnTo>
                  <a:lnTo>
                    <a:pt x="134" y="248"/>
                  </a:lnTo>
                  <a:lnTo>
                    <a:pt x="134" y="248"/>
                  </a:lnTo>
                  <a:lnTo>
                    <a:pt x="186" y="246"/>
                  </a:lnTo>
                  <a:lnTo>
                    <a:pt x="186" y="246"/>
                  </a:lnTo>
                  <a:lnTo>
                    <a:pt x="198" y="246"/>
                  </a:lnTo>
                  <a:lnTo>
                    <a:pt x="210" y="244"/>
                  </a:lnTo>
                  <a:lnTo>
                    <a:pt x="220" y="238"/>
                  </a:lnTo>
                  <a:lnTo>
                    <a:pt x="224" y="236"/>
                  </a:lnTo>
                  <a:lnTo>
                    <a:pt x="228" y="230"/>
                  </a:lnTo>
                  <a:lnTo>
                    <a:pt x="228" y="230"/>
                  </a:lnTo>
                  <a:lnTo>
                    <a:pt x="232" y="224"/>
                  </a:lnTo>
                  <a:lnTo>
                    <a:pt x="234" y="218"/>
                  </a:lnTo>
                  <a:lnTo>
                    <a:pt x="236" y="204"/>
                  </a:lnTo>
                  <a:lnTo>
                    <a:pt x="234" y="174"/>
                  </a:lnTo>
                  <a:lnTo>
                    <a:pt x="234" y="174"/>
                  </a:lnTo>
                  <a:lnTo>
                    <a:pt x="234" y="162"/>
                  </a:lnTo>
                  <a:lnTo>
                    <a:pt x="234" y="148"/>
                  </a:lnTo>
                  <a:lnTo>
                    <a:pt x="234" y="148"/>
                  </a:lnTo>
                  <a:lnTo>
                    <a:pt x="236" y="140"/>
                  </a:lnTo>
                  <a:lnTo>
                    <a:pt x="236" y="140"/>
                  </a:lnTo>
                  <a:lnTo>
                    <a:pt x="238" y="136"/>
                  </a:lnTo>
                  <a:lnTo>
                    <a:pt x="238" y="136"/>
                  </a:lnTo>
                  <a:lnTo>
                    <a:pt x="240" y="134"/>
                  </a:lnTo>
                  <a:lnTo>
                    <a:pt x="240" y="134"/>
                  </a:lnTo>
                  <a:lnTo>
                    <a:pt x="240" y="134"/>
                  </a:lnTo>
                  <a:lnTo>
                    <a:pt x="240" y="134"/>
                  </a:lnTo>
                  <a:lnTo>
                    <a:pt x="240" y="134"/>
                  </a:lnTo>
                  <a:lnTo>
                    <a:pt x="230" y="138"/>
                  </a:lnTo>
                  <a:lnTo>
                    <a:pt x="230" y="138"/>
                  </a:lnTo>
                  <a:lnTo>
                    <a:pt x="232" y="138"/>
                  </a:lnTo>
                  <a:lnTo>
                    <a:pt x="232" y="138"/>
                  </a:lnTo>
                  <a:lnTo>
                    <a:pt x="222" y="134"/>
                  </a:lnTo>
                  <a:lnTo>
                    <a:pt x="222" y="134"/>
                  </a:lnTo>
                  <a:lnTo>
                    <a:pt x="226" y="138"/>
                  </a:lnTo>
                  <a:lnTo>
                    <a:pt x="228" y="142"/>
                  </a:lnTo>
                  <a:lnTo>
                    <a:pt x="228" y="150"/>
                  </a:lnTo>
                  <a:lnTo>
                    <a:pt x="228" y="150"/>
                  </a:lnTo>
                  <a:lnTo>
                    <a:pt x="228" y="190"/>
                  </a:lnTo>
                  <a:lnTo>
                    <a:pt x="228" y="190"/>
                  </a:lnTo>
                  <a:lnTo>
                    <a:pt x="228" y="202"/>
                  </a:lnTo>
                  <a:lnTo>
                    <a:pt x="232" y="210"/>
                  </a:lnTo>
                  <a:lnTo>
                    <a:pt x="238" y="218"/>
                  </a:lnTo>
                  <a:lnTo>
                    <a:pt x="248" y="222"/>
                  </a:lnTo>
                  <a:lnTo>
                    <a:pt x="248" y="222"/>
                  </a:lnTo>
                  <a:lnTo>
                    <a:pt x="258" y="224"/>
                  </a:lnTo>
                  <a:lnTo>
                    <a:pt x="270" y="224"/>
                  </a:lnTo>
                  <a:lnTo>
                    <a:pt x="292" y="222"/>
                  </a:lnTo>
                  <a:lnTo>
                    <a:pt x="292" y="222"/>
                  </a:lnTo>
                  <a:lnTo>
                    <a:pt x="300" y="220"/>
                  </a:lnTo>
                  <a:lnTo>
                    <a:pt x="306" y="216"/>
                  </a:lnTo>
                  <a:lnTo>
                    <a:pt x="310" y="210"/>
                  </a:lnTo>
                  <a:lnTo>
                    <a:pt x="312" y="202"/>
                  </a:lnTo>
                  <a:lnTo>
                    <a:pt x="310" y="194"/>
                  </a:lnTo>
                  <a:lnTo>
                    <a:pt x="306" y="188"/>
                  </a:lnTo>
                  <a:lnTo>
                    <a:pt x="300" y="184"/>
                  </a:lnTo>
                  <a:lnTo>
                    <a:pt x="292" y="182"/>
                  </a:lnTo>
                  <a:lnTo>
                    <a:pt x="292" y="182"/>
                  </a:lnTo>
                  <a:close/>
                </a:path>
              </a:pathLst>
            </a:custGeom>
            <a:solidFill>
              <a:srgbClr val="007EA3"/>
            </a:solidFill>
            <a:ln w="76200">
              <a:solidFill>
                <a:srgbClr val="007EA3"/>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6">
              <a:extLst>
                <a:ext uri="{FF2B5EF4-FFF2-40B4-BE49-F238E27FC236}">
                  <a16:creationId xmlns:a16="http://schemas.microsoft.com/office/drawing/2014/main" id="{8CAA4159-2095-4E45-83A9-B7F1A61D8B0A}"/>
                </a:ext>
              </a:extLst>
            </p:cNvPr>
            <p:cNvSpPr>
              <a:spLocks/>
            </p:cNvSpPr>
            <p:nvPr/>
          </p:nvSpPr>
          <p:spPr bwMode="auto">
            <a:xfrm>
              <a:off x="6986752" y="4641725"/>
              <a:ext cx="3121947" cy="1526387"/>
            </a:xfrm>
            <a:custGeom>
              <a:avLst/>
              <a:gdLst>
                <a:gd name="T0" fmla="*/ 240 w 677"/>
                <a:gd name="T1" fmla="*/ 24 h 331"/>
                <a:gd name="T2" fmla="*/ 56 w 677"/>
                <a:gd name="T3" fmla="*/ 199 h 331"/>
                <a:gd name="T4" fmla="*/ 98 w 677"/>
                <a:gd name="T5" fmla="*/ 269 h 331"/>
                <a:gd name="T6" fmla="*/ 254 w 677"/>
                <a:gd name="T7" fmla="*/ 209 h 331"/>
                <a:gd name="T8" fmla="*/ 324 w 677"/>
                <a:gd name="T9" fmla="*/ 275 h 331"/>
                <a:gd name="T10" fmla="*/ 567 w 677"/>
                <a:gd name="T11" fmla="*/ 327 h 331"/>
                <a:gd name="T12" fmla="*/ 647 w 677"/>
                <a:gd name="T13" fmla="*/ 253 h 331"/>
                <a:gd name="T14" fmla="*/ 667 w 677"/>
                <a:gd name="T15" fmla="*/ 181 h 331"/>
                <a:gd name="T16" fmla="*/ 513 w 677"/>
                <a:gd name="T17" fmla="*/ 152 h 331"/>
                <a:gd name="T18" fmla="*/ 335 w 677"/>
                <a:gd name="T19" fmla="*/ 8 h 331"/>
                <a:gd name="T20" fmla="*/ 222 w 677"/>
                <a:gd name="T21" fmla="*/ 60 h 331"/>
                <a:gd name="T22" fmla="*/ 88 w 677"/>
                <a:gd name="T23" fmla="*/ 183 h 331"/>
                <a:gd name="T24" fmla="*/ 102 w 677"/>
                <a:gd name="T25" fmla="*/ 235 h 331"/>
                <a:gd name="T26" fmla="*/ 254 w 677"/>
                <a:gd name="T27" fmla="*/ 185 h 331"/>
                <a:gd name="T28" fmla="*/ 329 w 677"/>
                <a:gd name="T29" fmla="*/ 249 h 331"/>
                <a:gd name="T30" fmla="*/ 529 w 677"/>
                <a:gd name="T31" fmla="*/ 317 h 331"/>
                <a:gd name="T32" fmla="*/ 625 w 677"/>
                <a:gd name="T33" fmla="*/ 243 h 331"/>
                <a:gd name="T34" fmla="*/ 593 w 677"/>
                <a:gd name="T35" fmla="*/ 195 h 331"/>
                <a:gd name="T36" fmla="*/ 489 w 677"/>
                <a:gd name="T37" fmla="*/ 253 h 331"/>
                <a:gd name="T38" fmla="*/ 357 w 677"/>
                <a:gd name="T39" fmla="*/ 165 h 331"/>
                <a:gd name="T40" fmla="*/ 230 w 677"/>
                <a:gd name="T41" fmla="*/ 118 h 331"/>
                <a:gd name="T42" fmla="*/ 146 w 677"/>
                <a:gd name="T43" fmla="*/ 183 h 331"/>
                <a:gd name="T44" fmla="*/ 268 w 677"/>
                <a:gd name="T45" fmla="*/ 108 h 331"/>
                <a:gd name="T46" fmla="*/ 276 w 677"/>
                <a:gd name="T47" fmla="*/ 78 h 331"/>
                <a:gd name="T48" fmla="*/ 292 w 677"/>
                <a:gd name="T49" fmla="*/ 140 h 331"/>
                <a:gd name="T50" fmla="*/ 365 w 677"/>
                <a:gd name="T51" fmla="*/ 54 h 331"/>
                <a:gd name="T52" fmla="*/ 339 w 677"/>
                <a:gd name="T53" fmla="*/ 90 h 331"/>
                <a:gd name="T54" fmla="*/ 499 w 677"/>
                <a:gd name="T55" fmla="*/ 225 h 331"/>
                <a:gd name="T56" fmla="*/ 519 w 677"/>
                <a:gd name="T57" fmla="*/ 219 h 331"/>
                <a:gd name="T58" fmla="*/ 461 w 677"/>
                <a:gd name="T59" fmla="*/ 233 h 331"/>
                <a:gd name="T60" fmla="*/ 435 w 677"/>
                <a:gd name="T61" fmla="*/ 273 h 331"/>
                <a:gd name="T62" fmla="*/ 557 w 677"/>
                <a:gd name="T63" fmla="*/ 223 h 331"/>
                <a:gd name="T64" fmla="*/ 473 w 677"/>
                <a:gd name="T65" fmla="*/ 156 h 331"/>
                <a:gd name="T66" fmla="*/ 349 w 677"/>
                <a:gd name="T67" fmla="*/ 92 h 331"/>
                <a:gd name="T68" fmla="*/ 316 w 677"/>
                <a:gd name="T69" fmla="*/ 96 h 331"/>
                <a:gd name="T70" fmla="*/ 324 w 677"/>
                <a:gd name="T71" fmla="*/ 36 h 331"/>
                <a:gd name="T72" fmla="*/ 152 w 677"/>
                <a:gd name="T73" fmla="*/ 152 h 331"/>
                <a:gd name="T74" fmla="*/ 288 w 677"/>
                <a:gd name="T75" fmla="*/ 160 h 331"/>
                <a:gd name="T76" fmla="*/ 355 w 677"/>
                <a:gd name="T77" fmla="*/ 249 h 331"/>
                <a:gd name="T78" fmla="*/ 509 w 677"/>
                <a:gd name="T79" fmla="*/ 291 h 331"/>
                <a:gd name="T80" fmla="*/ 595 w 677"/>
                <a:gd name="T81" fmla="*/ 235 h 331"/>
                <a:gd name="T82" fmla="*/ 553 w 677"/>
                <a:gd name="T83" fmla="*/ 269 h 331"/>
                <a:gd name="T84" fmla="*/ 385 w 677"/>
                <a:gd name="T85" fmla="*/ 243 h 331"/>
                <a:gd name="T86" fmla="*/ 333 w 677"/>
                <a:gd name="T87" fmla="*/ 165 h 331"/>
                <a:gd name="T88" fmla="*/ 160 w 677"/>
                <a:gd name="T89" fmla="*/ 177 h 331"/>
                <a:gd name="T90" fmla="*/ 116 w 677"/>
                <a:gd name="T91" fmla="*/ 199 h 331"/>
                <a:gd name="T92" fmla="*/ 138 w 677"/>
                <a:gd name="T93" fmla="*/ 195 h 331"/>
                <a:gd name="T94" fmla="*/ 260 w 677"/>
                <a:gd name="T95" fmla="*/ 78 h 331"/>
                <a:gd name="T96" fmla="*/ 314 w 677"/>
                <a:gd name="T97" fmla="*/ 42 h 331"/>
                <a:gd name="T98" fmla="*/ 445 w 677"/>
                <a:gd name="T99" fmla="*/ 138 h 331"/>
                <a:gd name="T100" fmla="*/ 581 w 677"/>
                <a:gd name="T101" fmla="*/ 217 h 331"/>
                <a:gd name="T102" fmla="*/ 629 w 677"/>
                <a:gd name="T103" fmla="*/ 211 h 331"/>
                <a:gd name="T104" fmla="*/ 565 w 677"/>
                <a:gd name="T105" fmla="*/ 287 h 331"/>
                <a:gd name="T106" fmla="*/ 359 w 677"/>
                <a:gd name="T107" fmla="*/ 253 h 331"/>
                <a:gd name="T108" fmla="*/ 258 w 677"/>
                <a:gd name="T109" fmla="*/ 169 h 331"/>
                <a:gd name="T110" fmla="*/ 120 w 677"/>
                <a:gd name="T111" fmla="*/ 227 h 331"/>
                <a:gd name="T112" fmla="*/ 112 w 677"/>
                <a:gd name="T113" fmla="*/ 225 h 331"/>
                <a:gd name="T114" fmla="*/ 96 w 677"/>
                <a:gd name="T115" fmla="*/ 199 h 331"/>
                <a:gd name="T116" fmla="*/ 268 w 677"/>
                <a:gd name="T117" fmla="*/ 26 h 331"/>
                <a:gd name="T118" fmla="*/ 10 w 677"/>
                <a:gd name="T119" fmla="*/ 189 h 331"/>
                <a:gd name="T120" fmla="*/ 30 w 677"/>
                <a:gd name="T121" fmla="*/ 22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31">
                  <a:moveTo>
                    <a:pt x="30" y="225"/>
                  </a:moveTo>
                  <a:lnTo>
                    <a:pt x="30" y="225"/>
                  </a:lnTo>
                  <a:lnTo>
                    <a:pt x="90" y="181"/>
                  </a:lnTo>
                  <a:lnTo>
                    <a:pt x="150" y="136"/>
                  </a:lnTo>
                  <a:lnTo>
                    <a:pt x="150" y="136"/>
                  </a:lnTo>
                  <a:lnTo>
                    <a:pt x="204" y="94"/>
                  </a:lnTo>
                  <a:lnTo>
                    <a:pt x="234" y="74"/>
                  </a:lnTo>
                  <a:lnTo>
                    <a:pt x="264" y="56"/>
                  </a:lnTo>
                  <a:lnTo>
                    <a:pt x="264" y="56"/>
                  </a:lnTo>
                  <a:lnTo>
                    <a:pt x="240" y="24"/>
                  </a:lnTo>
                  <a:lnTo>
                    <a:pt x="240" y="24"/>
                  </a:lnTo>
                  <a:lnTo>
                    <a:pt x="204" y="62"/>
                  </a:lnTo>
                  <a:lnTo>
                    <a:pt x="166" y="96"/>
                  </a:lnTo>
                  <a:lnTo>
                    <a:pt x="126" y="128"/>
                  </a:lnTo>
                  <a:lnTo>
                    <a:pt x="84" y="158"/>
                  </a:lnTo>
                  <a:lnTo>
                    <a:pt x="84" y="158"/>
                  </a:lnTo>
                  <a:lnTo>
                    <a:pt x="74" y="165"/>
                  </a:lnTo>
                  <a:lnTo>
                    <a:pt x="64" y="175"/>
                  </a:lnTo>
                  <a:lnTo>
                    <a:pt x="60" y="179"/>
                  </a:lnTo>
                  <a:lnTo>
                    <a:pt x="56" y="185"/>
                  </a:lnTo>
                  <a:lnTo>
                    <a:pt x="56" y="191"/>
                  </a:lnTo>
                  <a:lnTo>
                    <a:pt x="56" y="199"/>
                  </a:lnTo>
                  <a:lnTo>
                    <a:pt x="56" y="199"/>
                  </a:lnTo>
                  <a:lnTo>
                    <a:pt x="58" y="205"/>
                  </a:lnTo>
                  <a:lnTo>
                    <a:pt x="60" y="211"/>
                  </a:lnTo>
                  <a:lnTo>
                    <a:pt x="66" y="223"/>
                  </a:lnTo>
                  <a:lnTo>
                    <a:pt x="66" y="223"/>
                  </a:lnTo>
                  <a:lnTo>
                    <a:pt x="80" y="249"/>
                  </a:lnTo>
                  <a:lnTo>
                    <a:pt x="80" y="249"/>
                  </a:lnTo>
                  <a:lnTo>
                    <a:pt x="88" y="261"/>
                  </a:lnTo>
                  <a:lnTo>
                    <a:pt x="92" y="265"/>
                  </a:lnTo>
                  <a:lnTo>
                    <a:pt x="98" y="269"/>
                  </a:lnTo>
                  <a:lnTo>
                    <a:pt x="98" y="269"/>
                  </a:lnTo>
                  <a:lnTo>
                    <a:pt x="106" y="271"/>
                  </a:lnTo>
                  <a:lnTo>
                    <a:pt x="114" y="271"/>
                  </a:lnTo>
                  <a:lnTo>
                    <a:pt x="128" y="267"/>
                  </a:lnTo>
                  <a:lnTo>
                    <a:pt x="128" y="267"/>
                  </a:lnTo>
                  <a:lnTo>
                    <a:pt x="178" y="249"/>
                  </a:lnTo>
                  <a:lnTo>
                    <a:pt x="178" y="249"/>
                  </a:lnTo>
                  <a:lnTo>
                    <a:pt x="202" y="239"/>
                  </a:lnTo>
                  <a:lnTo>
                    <a:pt x="226" y="225"/>
                  </a:lnTo>
                  <a:lnTo>
                    <a:pt x="226" y="225"/>
                  </a:lnTo>
                  <a:lnTo>
                    <a:pt x="244" y="213"/>
                  </a:lnTo>
                  <a:lnTo>
                    <a:pt x="254" y="209"/>
                  </a:lnTo>
                  <a:lnTo>
                    <a:pt x="260" y="207"/>
                  </a:lnTo>
                  <a:lnTo>
                    <a:pt x="264" y="209"/>
                  </a:lnTo>
                  <a:lnTo>
                    <a:pt x="264" y="209"/>
                  </a:lnTo>
                  <a:lnTo>
                    <a:pt x="270" y="211"/>
                  </a:lnTo>
                  <a:lnTo>
                    <a:pt x="274" y="217"/>
                  </a:lnTo>
                  <a:lnTo>
                    <a:pt x="274" y="217"/>
                  </a:lnTo>
                  <a:lnTo>
                    <a:pt x="290" y="237"/>
                  </a:lnTo>
                  <a:lnTo>
                    <a:pt x="290" y="237"/>
                  </a:lnTo>
                  <a:lnTo>
                    <a:pt x="308" y="257"/>
                  </a:lnTo>
                  <a:lnTo>
                    <a:pt x="324" y="275"/>
                  </a:lnTo>
                  <a:lnTo>
                    <a:pt x="324" y="275"/>
                  </a:lnTo>
                  <a:lnTo>
                    <a:pt x="343" y="291"/>
                  </a:lnTo>
                  <a:lnTo>
                    <a:pt x="365" y="305"/>
                  </a:lnTo>
                  <a:lnTo>
                    <a:pt x="389" y="317"/>
                  </a:lnTo>
                  <a:lnTo>
                    <a:pt x="413" y="323"/>
                  </a:lnTo>
                  <a:lnTo>
                    <a:pt x="413" y="323"/>
                  </a:lnTo>
                  <a:lnTo>
                    <a:pt x="441" y="329"/>
                  </a:lnTo>
                  <a:lnTo>
                    <a:pt x="471" y="331"/>
                  </a:lnTo>
                  <a:lnTo>
                    <a:pt x="529" y="331"/>
                  </a:lnTo>
                  <a:lnTo>
                    <a:pt x="529" y="331"/>
                  </a:lnTo>
                  <a:lnTo>
                    <a:pt x="553" y="329"/>
                  </a:lnTo>
                  <a:lnTo>
                    <a:pt x="567" y="327"/>
                  </a:lnTo>
                  <a:lnTo>
                    <a:pt x="579" y="325"/>
                  </a:lnTo>
                  <a:lnTo>
                    <a:pt x="591" y="321"/>
                  </a:lnTo>
                  <a:lnTo>
                    <a:pt x="601" y="313"/>
                  </a:lnTo>
                  <a:lnTo>
                    <a:pt x="609" y="305"/>
                  </a:lnTo>
                  <a:lnTo>
                    <a:pt x="617" y="295"/>
                  </a:lnTo>
                  <a:lnTo>
                    <a:pt x="617" y="295"/>
                  </a:lnTo>
                  <a:lnTo>
                    <a:pt x="621" y="281"/>
                  </a:lnTo>
                  <a:lnTo>
                    <a:pt x="623" y="275"/>
                  </a:lnTo>
                  <a:lnTo>
                    <a:pt x="627" y="271"/>
                  </a:lnTo>
                  <a:lnTo>
                    <a:pt x="627" y="271"/>
                  </a:lnTo>
                  <a:lnTo>
                    <a:pt x="647" y="253"/>
                  </a:lnTo>
                  <a:lnTo>
                    <a:pt x="647" y="253"/>
                  </a:lnTo>
                  <a:lnTo>
                    <a:pt x="657" y="241"/>
                  </a:lnTo>
                  <a:lnTo>
                    <a:pt x="665" y="229"/>
                  </a:lnTo>
                  <a:lnTo>
                    <a:pt x="671" y="217"/>
                  </a:lnTo>
                  <a:lnTo>
                    <a:pt x="677" y="203"/>
                  </a:lnTo>
                  <a:lnTo>
                    <a:pt x="677" y="203"/>
                  </a:lnTo>
                  <a:lnTo>
                    <a:pt x="677" y="197"/>
                  </a:lnTo>
                  <a:lnTo>
                    <a:pt x="675" y="191"/>
                  </a:lnTo>
                  <a:lnTo>
                    <a:pt x="673" y="185"/>
                  </a:lnTo>
                  <a:lnTo>
                    <a:pt x="667" y="181"/>
                  </a:lnTo>
                  <a:lnTo>
                    <a:pt x="667" y="181"/>
                  </a:lnTo>
                  <a:lnTo>
                    <a:pt x="655" y="175"/>
                  </a:lnTo>
                  <a:lnTo>
                    <a:pt x="643" y="173"/>
                  </a:lnTo>
                  <a:lnTo>
                    <a:pt x="631" y="173"/>
                  </a:lnTo>
                  <a:lnTo>
                    <a:pt x="617" y="175"/>
                  </a:lnTo>
                  <a:lnTo>
                    <a:pt x="617" y="175"/>
                  </a:lnTo>
                  <a:lnTo>
                    <a:pt x="595" y="177"/>
                  </a:lnTo>
                  <a:lnTo>
                    <a:pt x="573" y="175"/>
                  </a:lnTo>
                  <a:lnTo>
                    <a:pt x="573" y="175"/>
                  </a:lnTo>
                  <a:lnTo>
                    <a:pt x="551" y="171"/>
                  </a:lnTo>
                  <a:lnTo>
                    <a:pt x="531" y="163"/>
                  </a:lnTo>
                  <a:lnTo>
                    <a:pt x="513" y="152"/>
                  </a:lnTo>
                  <a:lnTo>
                    <a:pt x="497" y="138"/>
                  </a:lnTo>
                  <a:lnTo>
                    <a:pt x="497" y="138"/>
                  </a:lnTo>
                  <a:lnTo>
                    <a:pt x="481" y="120"/>
                  </a:lnTo>
                  <a:lnTo>
                    <a:pt x="465" y="100"/>
                  </a:lnTo>
                  <a:lnTo>
                    <a:pt x="465" y="100"/>
                  </a:lnTo>
                  <a:lnTo>
                    <a:pt x="445" y="82"/>
                  </a:lnTo>
                  <a:lnTo>
                    <a:pt x="423" y="68"/>
                  </a:lnTo>
                  <a:lnTo>
                    <a:pt x="423" y="68"/>
                  </a:lnTo>
                  <a:lnTo>
                    <a:pt x="379" y="36"/>
                  </a:lnTo>
                  <a:lnTo>
                    <a:pt x="357" y="20"/>
                  </a:lnTo>
                  <a:lnTo>
                    <a:pt x="335" y="8"/>
                  </a:lnTo>
                  <a:lnTo>
                    <a:pt x="335" y="8"/>
                  </a:lnTo>
                  <a:lnTo>
                    <a:pt x="322" y="2"/>
                  </a:lnTo>
                  <a:lnTo>
                    <a:pt x="310" y="0"/>
                  </a:lnTo>
                  <a:lnTo>
                    <a:pt x="296" y="0"/>
                  </a:lnTo>
                  <a:lnTo>
                    <a:pt x="290" y="4"/>
                  </a:lnTo>
                  <a:lnTo>
                    <a:pt x="284" y="8"/>
                  </a:lnTo>
                  <a:lnTo>
                    <a:pt x="284" y="8"/>
                  </a:lnTo>
                  <a:lnTo>
                    <a:pt x="262" y="24"/>
                  </a:lnTo>
                  <a:lnTo>
                    <a:pt x="240" y="42"/>
                  </a:lnTo>
                  <a:lnTo>
                    <a:pt x="240" y="42"/>
                  </a:lnTo>
                  <a:lnTo>
                    <a:pt x="222" y="60"/>
                  </a:lnTo>
                  <a:lnTo>
                    <a:pt x="214" y="70"/>
                  </a:lnTo>
                  <a:lnTo>
                    <a:pt x="206" y="80"/>
                  </a:lnTo>
                  <a:lnTo>
                    <a:pt x="206" y="80"/>
                  </a:lnTo>
                  <a:lnTo>
                    <a:pt x="194" y="100"/>
                  </a:lnTo>
                  <a:lnTo>
                    <a:pt x="186" y="108"/>
                  </a:lnTo>
                  <a:lnTo>
                    <a:pt x="178" y="116"/>
                  </a:lnTo>
                  <a:lnTo>
                    <a:pt x="178" y="116"/>
                  </a:lnTo>
                  <a:lnTo>
                    <a:pt x="134" y="148"/>
                  </a:lnTo>
                  <a:lnTo>
                    <a:pt x="134" y="148"/>
                  </a:lnTo>
                  <a:lnTo>
                    <a:pt x="110" y="165"/>
                  </a:lnTo>
                  <a:lnTo>
                    <a:pt x="88" y="183"/>
                  </a:lnTo>
                  <a:lnTo>
                    <a:pt x="88" y="183"/>
                  </a:lnTo>
                  <a:lnTo>
                    <a:pt x="82" y="189"/>
                  </a:lnTo>
                  <a:lnTo>
                    <a:pt x="80" y="193"/>
                  </a:lnTo>
                  <a:lnTo>
                    <a:pt x="78" y="199"/>
                  </a:lnTo>
                  <a:lnTo>
                    <a:pt x="78" y="207"/>
                  </a:lnTo>
                  <a:lnTo>
                    <a:pt x="78" y="213"/>
                  </a:lnTo>
                  <a:lnTo>
                    <a:pt x="82" y="219"/>
                  </a:lnTo>
                  <a:lnTo>
                    <a:pt x="86" y="223"/>
                  </a:lnTo>
                  <a:lnTo>
                    <a:pt x="90" y="229"/>
                  </a:lnTo>
                  <a:lnTo>
                    <a:pt x="90" y="229"/>
                  </a:lnTo>
                  <a:lnTo>
                    <a:pt x="102" y="235"/>
                  </a:lnTo>
                  <a:lnTo>
                    <a:pt x="114" y="237"/>
                  </a:lnTo>
                  <a:lnTo>
                    <a:pt x="128" y="235"/>
                  </a:lnTo>
                  <a:lnTo>
                    <a:pt x="142" y="233"/>
                  </a:lnTo>
                  <a:lnTo>
                    <a:pt x="142" y="233"/>
                  </a:lnTo>
                  <a:lnTo>
                    <a:pt x="164" y="221"/>
                  </a:lnTo>
                  <a:lnTo>
                    <a:pt x="188" y="209"/>
                  </a:lnTo>
                  <a:lnTo>
                    <a:pt x="188" y="209"/>
                  </a:lnTo>
                  <a:lnTo>
                    <a:pt x="212" y="199"/>
                  </a:lnTo>
                  <a:lnTo>
                    <a:pt x="236" y="191"/>
                  </a:lnTo>
                  <a:lnTo>
                    <a:pt x="236" y="191"/>
                  </a:lnTo>
                  <a:lnTo>
                    <a:pt x="254" y="185"/>
                  </a:lnTo>
                  <a:lnTo>
                    <a:pt x="266" y="183"/>
                  </a:lnTo>
                  <a:lnTo>
                    <a:pt x="278" y="183"/>
                  </a:lnTo>
                  <a:lnTo>
                    <a:pt x="288" y="185"/>
                  </a:lnTo>
                  <a:lnTo>
                    <a:pt x="298" y="187"/>
                  </a:lnTo>
                  <a:lnTo>
                    <a:pt x="306" y="195"/>
                  </a:lnTo>
                  <a:lnTo>
                    <a:pt x="310" y="203"/>
                  </a:lnTo>
                  <a:lnTo>
                    <a:pt x="310" y="203"/>
                  </a:lnTo>
                  <a:lnTo>
                    <a:pt x="318" y="229"/>
                  </a:lnTo>
                  <a:lnTo>
                    <a:pt x="322" y="239"/>
                  </a:lnTo>
                  <a:lnTo>
                    <a:pt x="329" y="249"/>
                  </a:lnTo>
                  <a:lnTo>
                    <a:pt x="329" y="249"/>
                  </a:lnTo>
                  <a:lnTo>
                    <a:pt x="347" y="265"/>
                  </a:lnTo>
                  <a:lnTo>
                    <a:pt x="367" y="279"/>
                  </a:lnTo>
                  <a:lnTo>
                    <a:pt x="367" y="279"/>
                  </a:lnTo>
                  <a:lnTo>
                    <a:pt x="389" y="291"/>
                  </a:lnTo>
                  <a:lnTo>
                    <a:pt x="411" y="299"/>
                  </a:lnTo>
                  <a:lnTo>
                    <a:pt x="433" y="307"/>
                  </a:lnTo>
                  <a:lnTo>
                    <a:pt x="455" y="311"/>
                  </a:lnTo>
                  <a:lnTo>
                    <a:pt x="455" y="311"/>
                  </a:lnTo>
                  <a:lnTo>
                    <a:pt x="479" y="315"/>
                  </a:lnTo>
                  <a:lnTo>
                    <a:pt x="505" y="317"/>
                  </a:lnTo>
                  <a:lnTo>
                    <a:pt x="529" y="317"/>
                  </a:lnTo>
                  <a:lnTo>
                    <a:pt x="553" y="313"/>
                  </a:lnTo>
                  <a:lnTo>
                    <a:pt x="553" y="313"/>
                  </a:lnTo>
                  <a:lnTo>
                    <a:pt x="565" y="309"/>
                  </a:lnTo>
                  <a:lnTo>
                    <a:pt x="575" y="301"/>
                  </a:lnTo>
                  <a:lnTo>
                    <a:pt x="585" y="293"/>
                  </a:lnTo>
                  <a:lnTo>
                    <a:pt x="593" y="283"/>
                  </a:lnTo>
                  <a:lnTo>
                    <a:pt x="593" y="283"/>
                  </a:lnTo>
                  <a:lnTo>
                    <a:pt x="611" y="261"/>
                  </a:lnTo>
                  <a:lnTo>
                    <a:pt x="611" y="261"/>
                  </a:lnTo>
                  <a:lnTo>
                    <a:pt x="621" y="249"/>
                  </a:lnTo>
                  <a:lnTo>
                    <a:pt x="625" y="243"/>
                  </a:lnTo>
                  <a:lnTo>
                    <a:pt x="627" y="237"/>
                  </a:lnTo>
                  <a:lnTo>
                    <a:pt x="627" y="237"/>
                  </a:lnTo>
                  <a:lnTo>
                    <a:pt x="629" y="229"/>
                  </a:lnTo>
                  <a:lnTo>
                    <a:pt x="629" y="223"/>
                  </a:lnTo>
                  <a:lnTo>
                    <a:pt x="627" y="217"/>
                  </a:lnTo>
                  <a:lnTo>
                    <a:pt x="625" y="211"/>
                  </a:lnTo>
                  <a:lnTo>
                    <a:pt x="615" y="203"/>
                  </a:lnTo>
                  <a:lnTo>
                    <a:pt x="611" y="199"/>
                  </a:lnTo>
                  <a:lnTo>
                    <a:pt x="605" y="197"/>
                  </a:lnTo>
                  <a:lnTo>
                    <a:pt x="605" y="197"/>
                  </a:lnTo>
                  <a:lnTo>
                    <a:pt x="593" y="195"/>
                  </a:lnTo>
                  <a:lnTo>
                    <a:pt x="581" y="197"/>
                  </a:lnTo>
                  <a:lnTo>
                    <a:pt x="571" y="203"/>
                  </a:lnTo>
                  <a:lnTo>
                    <a:pt x="561" y="211"/>
                  </a:lnTo>
                  <a:lnTo>
                    <a:pt x="561" y="211"/>
                  </a:lnTo>
                  <a:lnTo>
                    <a:pt x="547" y="227"/>
                  </a:lnTo>
                  <a:lnTo>
                    <a:pt x="539" y="233"/>
                  </a:lnTo>
                  <a:lnTo>
                    <a:pt x="529" y="239"/>
                  </a:lnTo>
                  <a:lnTo>
                    <a:pt x="529" y="239"/>
                  </a:lnTo>
                  <a:lnTo>
                    <a:pt x="511" y="249"/>
                  </a:lnTo>
                  <a:lnTo>
                    <a:pt x="499" y="253"/>
                  </a:lnTo>
                  <a:lnTo>
                    <a:pt x="489" y="253"/>
                  </a:lnTo>
                  <a:lnTo>
                    <a:pt x="489" y="253"/>
                  </a:lnTo>
                  <a:lnTo>
                    <a:pt x="465" y="255"/>
                  </a:lnTo>
                  <a:lnTo>
                    <a:pt x="441" y="251"/>
                  </a:lnTo>
                  <a:lnTo>
                    <a:pt x="417" y="243"/>
                  </a:lnTo>
                  <a:lnTo>
                    <a:pt x="397" y="231"/>
                  </a:lnTo>
                  <a:lnTo>
                    <a:pt x="397" y="231"/>
                  </a:lnTo>
                  <a:lnTo>
                    <a:pt x="389" y="225"/>
                  </a:lnTo>
                  <a:lnTo>
                    <a:pt x="383" y="217"/>
                  </a:lnTo>
                  <a:lnTo>
                    <a:pt x="373" y="201"/>
                  </a:lnTo>
                  <a:lnTo>
                    <a:pt x="365" y="183"/>
                  </a:lnTo>
                  <a:lnTo>
                    <a:pt x="357" y="165"/>
                  </a:lnTo>
                  <a:lnTo>
                    <a:pt x="357" y="165"/>
                  </a:lnTo>
                  <a:lnTo>
                    <a:pt x="349" y="154"/>
                  </a:lnTo>
                  <a:lnTo>
                    <a:pt x="341" y="144"/>
                  </a:lnTo>
                  <a:lnTo>
                    <a:pt x="331" y="138"/>
                  </a:lnTo>
                  <a:lnTo>
                    <a:pt x="322" y="132"/>
                  </a:lnTo>
                  <a:lnTo>
                    <a:pt x="312" y="126"/>
                  </a:lnTo>
                  <a:lnTo>
                    <a:pt x="300" y="124"/>
                  </a:lnTo>
                  <a:lnTo>
                    <a:pt x="276" y="120"/>
                  </a:lnTo>
                  <a:lnTo>
                    <a:pt x="276" y="120"/>
                  </a:lnTo>
                  <a:lnTo>
                    <a:pt x="252" y="118"/>
                  </a:lnTo>
                  <a:lnTo>
                    <a:pt x="230" y="118"/>
                  </a:lnTo>
                  <a:lnTo>
                    <a:pt x="208" y="124"/>
                  </a:lnTo>
                  <a:lnTo>
                    <a:pt x="186" y="130"/>
                  </a:lnTo>
                  <a:lnTo>
                    <a:pt x="186" y="130"/>
                  </a:lnTo>
                  <a:lnTo>
                    <a:pt x="166" y="142"/>
                  </a:lnTo>
                  <a:lnTo>
                    <a:pt x="148" y="156"/>
                  </a:lnTo>
                  <a:lnTo>
                    <a:pt x="148" y="156"/>
                  </a:lnTo>
                  <a:lnTo>
                    <a:pt x="142" y="163"/>
                  </a:lnTo>
                  <a:lnTo>
                    <a:pt x="142" y="169"/>
                  </a:lnTo>
                  <a:lnTo>
                    <a:pt x="142" y="177"/>
                  </a:lnTo>
                  <a:lnTo>
                    <a:pt x="146" y="183"/>
                  </a:lnTo>
                  <a:lnTo>
                    <a:pt x="146" y="183"/>
                  </a:lnTo>
                  <a:lnTo>
                    <a:pt x="152" y="187"/>
                  </a:lnTo>
                  <a:lnTo>
                    <a:pt x="158" y="191"/>
                  </a:lnTo>
                  <a:lnTo>
                    <a:pt x="164" y="191"/>
                  </a:lnTo>
                  <a:lnTo>
                    <a:pt x="172" y="187"/>
                  </a:lnTo>
                  <a:lnTo>
                    <a:pt x="172" y="187"/>
                  </a:lnTo>
                  <a:lnTo>
                    <a:pt x="194" y="175"/>
                  </a:lnTo>
                  <a:lnTo>
                    <a:pt x="214" y="158"/>
                  </a:lnTo>
                  <a:lnTo>
                    <a:pt x="232" y="142"/>
                  </a:lnTo>
                  <a:lnTo>
                    <a:pt x="250" y="124"/>
                  </a:lnTo>
                  <a:lnTo>
                    <a:pt x="250" y="124"/>
                  </a:lnTo>
                  <a:lnTo>
                    <a:pt x="268" y="108"/>
                  </a:lnTo>
                  <a:lnTo>
                    <a:pt x="286" y="94"/>
                  </a:lnTo>
                  <a:lnTo>
                    <a:pt x="306" y="82"/>
                  </a:lnTo>
                  <a:lnTo>
                    <a:pt x="316" y="78"/>
                  </a:lnTo>
                  <a:lnTo>
                    <a:pt x="327" y="76"/>
                  </a:lnTo>
                  <a:lnTo>
                    <a:pt x="327" y="76"/>
                  </a:lnTo>
                  <a:lnTo>
                    <a:pt x="306" y="46"/>
                  </a:lnTo>
                  <a:lnTo>
                    <a:pt x="306" y="46"/>
                  </a:lnTo>
                  <a:lnTo>
                    <a:pt x="300" y="54"/>
                  </a:lnTo>
                  <a:lnTo>
                    <a:pt x="292" y="62"/>
                  </a:lnTo>
                  <a:lnTo>
                    <a:pt x="276" y="78"/>
                  </a:lnTo>
                  <a:lnTo>
                    <a:pt x="276" y="78"/>
                  </a:lnTo>
                  <a:lnTo>
                    <a:pt x="268" y="90"/>
                  </a:lnTo>
                  <a:lnTo>
                    <a:pt x="264" y="102"/>
                  </a:lnTo>
                  <a:lnTo>
                    <a:pt x="262" y="114"/>
                  </a:lnTo>
                  <a:lnTo>
                    <a:pt x="262" y="128"/>
                  </a:lnTo>
                  <a:lnTo>
                    <a:pt x="262" y="128"/>
                  </a:lnTo>
                  <a:lnTo>
                    <a:pt x="264" y="132"/>
                  </a:lnTo>
                  <a:lnTo>
                    <a:pt x="266" y="136"/>
                  </a:lnTo>
                  <a:lnTo>
                    <a:pt x="274" y="142"/>
                  </a:lnTo>
                  <a:lnTo>
                    <a:pt x="284" y="142"/>
                  </a:lnTo>
                  <a:lnTo>
                    <a:pt x="292" y="140"/>
                  </a:lnTo>
                  <a:lnTo>
                    <a:pt x="292" y="140"/>
                  </a:lnTo>
                  <a:lnTo>
                    <a:pt x="333" y="118"/>
                  </a:lnTo>
                  <a:lnTo>
                    <a:pt x="373" y="94"/>
                  </a:lnTo>
                  <a:lnTo>
                    <a:pt x="373" y="94"/>
                  </a:lnTo>
                  <a:lnTo>
                    <a:pt x="379" y="88"/>
                  </a:lnTo>
                  <a:lnTo>
                    <a:pt x="383" y="80"/>
                  </a:lnTo>
                  <a:lnTo>
                    <a:pt x="381" y="70"/>
                  </a:lnTo>
                  <a:lnTo>
                    <a:pt x="381" y="66"/>
                  </a:lnTo>
                  <a:lnTo>
                    <a:pt x="377" y="62"/>
                  </a:lnTo>
                  <a:lnTo>
                    <a:pt x="377" y="62"/>
                  </a:lnTo>
                  <a:lnTo>
                    <a:pt x="371" y="58"/>
                  </a:lnTo>
                  <a:lnTo>
                    <a:pt x="365" y="54"/>
                  </a:lnTo>
                  <a:lnTo>
                    <a:pt x="357" y="52"/>
                  </a:lnTo>
                  <a:lnTo>
                    <a:pt x="349" y="52"/>
                  </a:lnTo>
                  <a:lnTo>
                    <a:pt x="349" y="52"/>
                  </a:lnTo>
                  <a:lnTo>
                    <a:pt x="343" y="52"/>
                  </a:lnTo>
                  <a:lnTo>
                    <a:pt x="337" y="56"/>
                  </a:lnTo>
                  <a:lnTo>
                    <a:pt x="333" y="60"/>
                  </a:lnTo>
                  <a:lnTo>
                    <a:pt x="331" y="66"/>
                  </a:lnTo>
                  <a:lnTo>
                    <a:pt x="329" y="72"/>
                  </a:lnTo>
                  <a:lnTo>
                    <a:pt x="331" y="78"/>
                  </a:lnTo>
                  <a:lnTo>
                    <a:pt x="335" y="84"/>
                  </a:lnTo>
                  <a:lnTo>
                    <a:pt x="339" y="90"/>
                  </a:lnTo>
                  <a:lnTo>
                    <a:pt x="339" y="90"/>
                  </a:lnTo>
                  <a:lnTo>
                    <a:pt x="363" y="108"/>
                  </a:lnTo>
                  <a:lnTo>
                    <a:pt x="385" y="128"/>
                  </a:lnTo>
                  <a:lnTo>
                    <a:pt x="429" y="171"/>
                  </a:lnTo>
                  <a:lnTo>
                    <a:pt x="429" y="171"/>
                  </a:lnTo>
                  <a:lnTo>
                    <a:pt x="453" y="191"/>
                  </a:lnTo>
                  <a:lnTo>
                    <a:pt x="475" y="209"/>
                  </a:lnTo>
                  <a:lnTo>
                    <a:pt x="475" y="209"/>
                  </a:lnTo>
                  <a:lnTo>
                    <a:pt x="487" y="217"/>
                  </a:lnTo>
                  <a:lnTo>
                    <a:pt x="499" y="225"/>
                  </a:lnTo>
                  <a:lnTo>
                    <a:pt x="499" y="225"/>
                  </a:lnTo>
                  <a:lnTo>
                    <a:pt x="513" y="231"/>
                  </a:lnTo>
                  <a:lnTo>
                    <a:pt x="513" y="231"/>
                  </a:lnTo>
                  <a:lnTo>
                    <a:pt x="521" y="233"/>
                  </a:lnTo>
                  <a:lnTo>
                    <a:pt x="521" y="233"/>
                  </a:lnTo>
                  <a:lnTo>
                    <a:pt x="523" y="235"/>
                  </a:lnTo>
                  <a:lnTo>
                    <a:pt x="523" y="235"/>
                  </a:lnTo>
                  <a:lnTo>
                    <a:pt x="525" y="235"/>
                  </a:lnTo>
                  <a:lnTo>
                    <a:pt x="525" y="235"/>
                  </a:lnTo>
                  <a:lnTo>
                    <a:pt x="519" y="229"/>
                  </a:lnTo>
                  <a:lnTo>
                    <a:pt x="519" y="229"/>
                  </a:lnTo>
                  <a:lnTo>
                    <a:pt x="519" y="219"/>
                  </a:lnTo>
                  <a:lnTo>
                    <a:pt x="519" y="219"/>
                  </a:lnTo>
                  <a:lnTo>
                    <a:pt x="519" y="221"/>
                  </a:lnTo>
                  <a:lnTo>
                    <a:pt x="519" y="219"/>
                  </a:lnTo>
                  <a:lnTo>
                    <a:pt x="519" y="219"/>
                  </a:lnTo>
                  <a:lnTo>
                    <a:pt x="517" y="221"/>
                  </a:lnTo>
                  <a:lnTo>
                    <a:pt x="517" y="221"/>
                  </a:lnTo>
                  <a:lnTo>
                    <a:pt x="509" y="223"/>
                  </a:lnTo>
                  <a:lnTo>
                    <a:pt x="509" y="223"/>
                  </a:lnTo>
                  <a:lnTo>
                    <a:pt x="485" y="231"/>
                  </a:lnTo>
                  <a:lnTo>
                    <a:pt x="485" y="231"/>
                  </a:lnTo>
                  <a:lnTo>
                    <a:pt x="461" y="233"/>
                  </a:lnTo>
                  <a:lnTo>
                    <a:pt x="435" y="233"/>
                  </a:lnTo>
                  <a:lnTo>
                    <a:pt x="435" y="233"/>
                  </a:lnTo>
                  <a:lnTo>
                    <a:pt x="427" y="235"/>
                  </a:lnTo>
                  <a:lnTo>
                    <a:pt x="421" y="239"/>
                  </a:lnTo>
                  <a:lnTo>
                    <a:pt x="417" y="245"/>
                  </a:lnTo>
                  <a:lnTo>
                    <a:pt x="417" y="253"/>
                  </a:lnTo>
                  <a:lnTo>
                    <a:pt x="417" y="261"/>
                  </a:lnTo>
                  <a:lnTo>
                    <a:pt x="421" y="267"/>
                  </a:lnTo>
                  <a:lnTo>
                    <a:pt x="427" y="271"/>
                  </a:lnTo>
                  <a:lnTo>
                    <a:pt x="435" y="273"/>
                  </a:lnTo>
                  <a:lnTo>
                    <a:pt x="435" y="273"/>
                  </a:lnTo>
                  <a:lnTo>
                    <a:pt x="463" y="273"/>
                  </a:lnTo>
                  <a:lnTo>
                    <a:pt x="491" y="269"/>
                  </a:lnTo>
                  <a:lnTo>
                    <a:pt x="491" y="269"/>
                  </a:lnTo>
                  <a:lnTo>
                    <a:pt x="515" y="263"/>
                  </a:lnTo>
                  <a:lnTo>
                    <a:pt x="527" y="259"/>
                  </a:lnTo>
                  <a:lnTo>
                    <a:pt x="539" y="253"/>
                  </a:lnTo>
                  <a:lnTo>
                    <a:pt x="539" y="253"/>
                  </a:lnTo>
                  <a:lnTo>
                    <a:pt x="549" y="245"/>
                  </a:lnTo>
                  <a:lnTo>
                    <a:pt x="555" y="235"/>
                  </a:lnTo>
                  <a:lnTo>
                    <a:pt x="557" y="229"/>
                  </a:lnTo>
                  <a:lnTo>
                    <a:pt x="557" y="223"/>
                  </a:lnTo>
                  <a:lnTo>
                    <a:pt x="557" y="215"/>
                  </a:lnTo>
                  <a:lnTo>
                    <a:pt x="553" y="209"/>
                  </a:lnTo>
                  <a:lnTo>
                    <a:pt x="553" y="209"/>
                  </a:lnTo>
                  <a:lnTo>
                    <a:pt x="551" y="205"/>
                  </a:lnTo>
                  <a:lnTo>
                    <a:pt x="545" y="201"/>
                  </a:lnTo>
                  <a:lnTo>
                    <a:pt x="535" y="195"/>
                  </a:lnTo>
                  <a:lnTo>
                    <a:pt x="523" y="191"/>
                  </a:lnTo>
                  <a:lnTo>
                    <a:pt x="513" y="185"/>
                  </a:lnTo>
                  <a:lnTo>
                    <a:pt x="513" y="185"/>
                  </a:lnTo>
                  <a:lnTo>
                    <a:pt x="493" y="173"/>
                  </a:lnTo>
                  <a:lnTo>
                    <a:pt x="473" y="156"/>
                  </a:lnTo>
                  <a:lnTo>
                    <a:pt x="439" y="122"/>
                  </a:lnTo>
                  <a:lnTo>
                    <a:pt x="439" y="122"/>
                  </a:lnTo>
                  <a:lnTo>
                    <a:pt x="401" y="88"/>
                  </a:lnTo>
                  <a:lnTo>
                    <a:pt x="381" y="70"/>
                  </a:lnTo>
                  <a:lnTo>
                    <a:pt x="359" y="54"/>
                  </a:lnTo>
                  <a:lnTo>
                    <a:pt x="359" y="54"/>
                  </a:lnTo>
                  <a:lnTo>
                    <a:pt x="349" y="92"/>
                  </a:lnTo>
                  <a:lnTo>
                    <a:pt x="349" y="92"/>
                  </a:lnTo>
                  <a:lnTo>
                    <a:pt x="349" y="92"/>
                  </a:lnTo>
                  <a:lnTo>
                    <a:pt x="349" y="92"/>
                  </a:lnTo>
                  <a:lnTo>
                    <a:pt x="349" y="92"/>
                  </a:lnTo>
                  <a:lnTo>
                    <a:pt x="353" y="60"/>
                  </a:lnTo>
                  <a:lnTo>
                    <a:pt x="353" y="60"/>
                  </a:lnTo>
                  <a:lnTo>
                    <a:pt x="314" y="84"/>
                  </a:lnTo>
                  <a:lnTo>
                    <a:pt x="272" y="106"/>
                  </a:lnTo>
                  <a:lnTo>
                    <a:pt x="272" y="106"/>
                  </a:lnTo>
                  <a:lnTo>
                    <a:pt x="302" y="118"/>
                  </a:lnTo>
                  <a:lnTo>
                    <a:pt x="302" y="118"/>
                  </a:lnTo>
                  <a:lnTo>
                    <a:pt x="302" y="112"/>
                  </a:lnTo>
                  <a:lnTo>
                    <a:pt x="306" y="106"/>
                  </a:lnTo>
                  <a:lnTo>
                    <a:pt x="316" y="96"/>
                  </a:lnTo>
                  <a:lnTo>
                    <a:pt x="316" y="96"/>
                  </a:lnTo>
                  <a:lnTo>
                    <a:pt x="329" y="82"/>
                  </a:lnTo>
                  <a:lnTo>
                    <a:pt x="335" y="74"/>
                  </a:lnTo>
                  <a:lnTo>
                    <a:pt x="339" y="66"/>
                  </a:lnTo>
                  <a:lnTo>
                    <a:pt x="339" y="66"/>
                  </a:lnTo>
                  <a:lnTo>
                    <a:pt x="341" y="60"/>
                  </a:lnTo>
                  <a:lnTo>
                    <a:pt x="341" y="54"/>
                  </a:lnTo>
                  <a:lnTo>
                    <a:pt x="341" y="48"/>
                  </a:lnTo>
                  <a:lnTo>
                    <a:pt x="337" y="44"/>
                  </a:lnTo>
                  <a:lnTo>
                    <a:pt x="333" y="40"/>
                  </a:lnTo>
                  <a:lnTo>
                    <a:pt x="329" y="38"/>
                  </a:lnTo>
                  <a:lnTo>
                    <a:pt x="324" y="36"/>
                  </a:lnTo>
                  <a:lnTo>
                    <a:pt x="318" y="36"/>
                  </a:lnTo>
                  <a:lnTo>
                    <a:pt x="318" y="36"/>
                  </a:lnTo>
                  <a:lnTo>
                    <a:pt x="306" y="40"/>
                  </a:lnTo>
                  <a:lnTo>
                    <a:pt x="292" y="44"/>
                  </a:lnTo>
                  <a:lnTo>
                    <a:pt x="270" y="56"/>
                  </a:lnTo>
                  <a:lnTo>
                    <a:pt x="248" y="72"/>
                  </a:lnTo>
                  <a:lnTo>
                    <a:pt x="230" y="88"/>
                  </a:lnTo>
                  <a:lnTo>
                    <a:pt x="230" y="88"/>
                  </a:lnTo>
                  <a:lnTo>
                    <a:pt x="192" y="124"/>
                  </a:lnTo>
                  <a:lnTo>
                    <a:pt x="174" y="140"/>
                  </a:lnTo>
                  <a:lnTo>
                    <a:pt x="152" y="152"/>
                  </a:lnTo>
                  <a:lnTo>
                    <a:pt x="152" y="152"/>
                  </a:lnTo>
                  <a:lnTo>
                    <a:pt x="176" y="185"/>
                  </a:lnTo>
                  <a:lnTo>
                    <a:pt x="176" y="185"/>
                  </a:lnTo>
                  <a:lnTo>
                    <a:pt x="184" y="177"/>
                  </a:lnTo>
                  <a:lnTo>
                    <a:pt x="196" y="171"/>
                  </a:lnTo>
                  <a:lnTo>
                    <a:pt x="206" y="167"/>
                  </a:lnTo>
                  <a:lnTo>
                    <a:pt x="218" y="163"/>
                  </a:lnTo>
                  <a:lnTo>
                    <a:pt x="240" y="158"/>
                  </a:lnTo>
                  <a:lnTo>
                    <a:pt x="264" y="158"/>
                  </a:lnTo>
                  <a:lnTo>
                    <a:pt x="264" y="158"/>
                  </a:lnTo>
                  <a:lnTo>
                    <a:pt x="288" y="160"/>
                  </a:lnTo>
                  <a:lnTo>
                    <a:pt x="300" y="165"/>
                  </a:lnTo>
                  <a:lnTo>
                    <a:pt x="312" y="171"/>
                  </a:lnTo>
                  <a:lnTo>
                    <a:pt x="312" y="171"/>
                  </a:lnTo>
                  <a:lnTo>
                    <a:pt x="318" y="177"/>
                  </a:lnTo>
                  <a:lnTo>
                    <a:pt x="324" y="185"/>
                  </a:lnTo>
                  <a:lnTo>
                    <a:pt x="331" y="205"/>
                  </a:lnTo>
                  <a:lnTo>
                    <a:pt x="331" y="205"/>
                  </a:lnTo>
                  <a:lnTo>
                    <a:pt x="341" y="227"/>
                  </a:lnTo>
                  <a:lnTo>
                    <a:pt x="347" y="239"/>
                  </a:lnTo>
                  <a:lnTo>
                    <a:pt x="355" y="249"/>
                  </a:lnTo>
                  <a:lnTo>
                    <a:pt x="355" y="249"/>
                  </a:lnTo>
                  <a:lnTo>
                    <a:pt x="365" y="259"/>
                  </a:lnTo>
                  <a:lnTo>
                    <a:pt x="377" y="267"/>
                  </a:lnTo>
                  <a:lnTo>
                    <a:pt x="391" y="273"/>
                  </a:lnTo>
                  <a:lnTo>
                    <a:pt x="403" y="279"/>
                  </a:lnTo>
                  <a:lnTo>
                    <a:pt x="403" y="279"/>
                  </a:lnTo>
                  <a:lnTo>
                    <a:pt x="433" y="289"/>
                  </a:lnTo>
                  <a:lnTo>
                    <a:pt x="449" y="293"/>
                  </a:lnTo>
                  <a:lnTo>
                    <a:pt x="463" y="295"/>
                  </a:lnTo>
                  <a:lnTo>
                    <a:pt x="479" y="295"/>
                  </a:lnTo>
                  <a:lnTo>
                    <a:pt x="493" y="293"/>
                  </a:lnTo>
                  <a:lnTo>
                    <a:pt x="509" y="291"/>
                  </a:lnTo>
                  <a:lnTo>
                    <a:pt x="523" y="287"/>
                  </a:lnTo>
                  <a:lnTo>
                    <a:pt x="523" y="287"/>
                  </a:lnTo>
                  <a:lnTo>
                    <a:pt x="537" y="281"/>
                  </a:lnTo>
                  <a:lnTo>
                    <a:pt x="549" y="275"/>
                  </a:lnTo>
                  <a:lnTo>
                    <a:pt x="561" y="267"/>
                  </a:lnTo>
                  <a:lnTo>
                    <a:pt x="571" y="259"/>
                  </a:lnTo>
                  <a:lnTo>
                    <a:pt x="571" y="259"/>
                  </a:lnTo>
                  <a:lnTo>
                    <a:pt x="589" y="241"/>
                  </a:lnTo>
                  <a:lnTo>
                    <a:pt x="589" y="241"/>
                  </a:lnTo>
                  <a:lnTo>
                    <a:pt x="595" y="235"/>
                  </a:lnTo>
                  <a:lnTo>
                    <a:pt x="595" y="235"/>
                  </a:lnTo>
                  <a:lnTo>
                    <a:pt x="591" y="233"/>
                  </a:lnTo>
                  <a:lnTo>
                    <a:pt x="591" y="233"/>
                  </a:lnTo>
                  <a:lnTo>
                    <a:pt x="591" y="225"/>
                  </a:lnTo>
                  <a:lnTo>
                    <a:pt x="591" y="225"/>
                  </a:lnTo>
                  <a:lnTo>
                    <a:pt x="589" y="225"/>
                  </a:lnTo>
                  <a:lnTo>
                    <a:pt x="583" y="231"/>
                  </a:lnTo>
                  <a:lnTo>
                    <a:pt x="583" y="231"/>
                  </a:lnTo>
                  <a:lnTo>
                    <a:pt x="573" y="243"/>
                  </a:lnTo>
                  <a:lnTo>
                    <a:pt x="573" y="243"/>
                  </a:lnTo>
                  <a:lnTo>
                    <a:pt x="553" y="269"/>
                  </a:lnTo>
                  <a:lnTo>
                    <a:pt x="553" y="269"/>
                  </a:lnTo>
                  <a:lnTo>
                    <a:pt x="545" y="275"/>
                  </a:lnTo>
                  <a:lnTo>
                    <a:pt x="537" y="275"/>
                  </a:lnTo>
                  <a:lnTo>
                    <a:pt x="537" y="275"/>
                  </a:lnTo>
                  <a:lnTo>
                    <a:pt x="507" y="277"/>
                  </a:lnTo>
                  <a:lnTo>
                    <a:pt x="507" y="277"/>
                  </a:lnTo>
                  <a:lnTo>
                    <a:pt x="481" y="275"/>
                  </a:lnTo>
                  <a:lnTo>
                    <a:pt x="457" y="271"/>
                  </a:lnTo>
                  <a:lnTo>
                    <a:pt x="431" y="265"/>
                  </a:lnTo>
                  <a:lnTo>
                    <a:pt x="407" y="255"/>
                  </a:lnTo>
                  <a:lnTo>
                    <a:pt x="407" y="255"/>
                  </a:lnTo>
                  <a:lnTo>
                    <a:pt x="385" y="243"/>
                  </a:lnTo>
                  <a:lnTo>
                    <a:pt x="363" y="227"/>
                  </a:lnTo>
                  <a:lnTo>
                    <a:pt x="363" y="227"/>
                  </a:lnTo>
                  <a:lnTo>
                    <a:pt x="357" y="219"/>
                  </a:lnTo>
                  <a:lnTo>
                    <a:pt x="353" y="215"/>
                  </a:lnTo>
                  <a:lnTo>
                    <a:pt x="351" y="209"/>
                  </a:lnTo>
                  <a:lnTo>
                    <a:pt x="351" y="209"/>
                  </a:lnTo>
                  <a:lnTo>
                    <a:pt x="347" y="195"/>
                  </a:lnTo>
                  <a:lnTo>
                    <a:pt x="343" y="181"/>
                  </a:lnTo>
                  <a:lnTo>
                    <a:pt x="343" y="181"/>
                  </a:lnTo>
                  <a:lnTo>
                    <a:pt x="339" y="173"/>
                  </a:lnTo>
                  <a:lnTo>
                    <a:pt x="333" y="165"/>
                  </a:lnTo>
                  <a:lnTo>
                    <a:pt x="322" y="154"/>
                  </a:lnTo>
                  <a:lnTo>
                    <a:pt x="308" y="148"/>
                  </a:lnTo>
                  <a:lnTo>
                    <a:pt x="292" y="144"/>
                  </a:lnTo>
                  <a:lnTo>
                    <a:pt x="274" y="142"/>
                  </a:lnTo>
                  <a:lnTo>
                    <a:pt x="258" y="144"/>
                  </a:lnTo>
                  <a:lnTo>
                    <a:pt x="240" y="146"/>
                  </a:lnTo>
                  <a:lnTo>
                    <a:pt x="224" y="150"/>
                  </a:lnTo>
                  <a:lnTo>
                    <a:pt x="224" y="150"/>
                  </a:lnTo>
                  <a:lnTo>
                    <a:pt x="192" y="163"/>
                  </a:lnTo>
                  <a:lnTo>
                    <a:pt x="160" y="177"/>
                  </a:lnTo>
                  <a:lnTo>
                    <a:pt x="160" y="177"/>
                  </a:lnTo>
                  <a:lnTo>
                    <a:pt x="146" y="185"/>
                  </a:lnTo>
                  <a:lnTo>
                    <a:pt x="132" y="193"/>
                  </a:lnTo>
                  <a:lnTo>
                    <a:pt x="132" y="193"/>
                  </a:lnTo>
                  <a:lnTo>
                    <a:pt x="126" y="195"/>
                  </a:lnTo>
                  <a:lnTo>
                    <a:pt x="120" y="197"/>
                  </a:lnTo>
                  <a:lnTo>
                    <a:pt x="120" y="197"/>
                  </a:lnTo>
                  <a:lnTo>
                    <a:pt x="116" y="197"/>
                  </a:lnTo>
                  <a:lnTo>
                    <a:pt x="116" y="197"/>
                  </a:lnTo>
                  <a:lnTo>
                    <a:pt x="112" y="195"/>
                  </a:lnTo>
                  <a:lnTo>
                    <a:pt x="112" y="195"/>
                  </a:lnTo>
                  <a:lnTo>
                    <a:pt x="116" y="199"/>
                  </a:lnTo>
                  <a:lnTo>
                    <a:pt x="118" y="203"/>
                  </a:lnTo>
                  <a:lnTo>
                    <a:pt x="118" y="203"/>
                  </a:lnTo>
                  <a:lnTo>
                    <a:pt x="114" y="213"/>
                  </a:lnTo>
                  <a:lnTo>
                    <a:pt x="114" y="213"/>
                  </a:lnTo>
                  <a:lnTo>
                    <a:pt x="112" y="213"/>
                  </a:lnTo>
                  <a:lnTo>
                    <a:pt x="116" y="211"/>
                  </a:lnTo>
                  <a:lnTo>
                    <a:pt x="116" y="211"/>
                  </a:lnTo>
                  <a:lnTo>
                    <a:pt x="124" y="205"/>
                  </a:lnTo>
                  <a:lnTo>
                    <a:pt x="124" y="205"/>
                  </a:lnTo>
                  <a:lnTo>
                    <a:pt x="138" y="195"/>
                  </a:lnTo>
                  <a:lnTo>
                    <a:pt x="138" y="195"/>
                  </a:lnTo>
                  <a:lnTo>
                    <a:pt x="168" y="175"/>
                  </a:lnTo>
                  <a:lnTo>
                    <a:pt x="168" y="175"/>
                  </a:lnTo>
                  <a:lnTo>
                    <a:pt x="196" y="152"/>
                  </a:lnTo>
                  <a:lnTo>
                    <a:pt x="210" y="140"/>
                  </a:lnTo>
                  <a:lnTo>
                    <a:pt x="224" y="128"/>
                  </a:lnTo>
                  <a:lnTo>
                    <a:pt x="224" y="128"/>
                  </a:lnTo>
                  <a:lnTo>
                    <a:pt x="232" y="116"/>
                  </a:lnTo>
                  <a:lnTo>
                    <a:pt x="240" y="102"/>
                  </a:lnTo>
                  <a:lnTo>
                    <a:pt x="240" y="102"/>
                  </a:lnTo>
                  <a:lnTo>
                    <a:pt x="250" y="90"/>
                  </a:lnTo>
                  <a:lnTo>
                    <a:pt x="260" y="78"/>
                  </a:lnTo>
                  <a:lnTo>
                    <a:pt x="260" y="78"/>
                  </a:lnTo>
                  <a:lnTo>
                    <a:pt x="286" y="56"/>
                  </a:lnTo>
                  <a:lnTo>
                    <a:pt x="286" y="56"/>
                  </a:lnTo>
                  <a:lnTo>
                    <a:pt x="300" y="46"/>
                  </a:lnTo>
                  <a:lnTo>
                    <a:pt x="300" y="46"/>
                  </a:lnTo>
                  <a:lnTo>
                    <a:pt x="306" y="40"/>
                  </a:lnTo>
                  <a:lnTo>
                    <a:pt x="306" y="40"/>
                  </a:lnTo>
                  <a:lnTo>
                    <a:pt x="306" y="40"/>
                  </a:lnTo>
                  <a:lnTo>
                    <a:pt x="308" y="40"/>
                  </a:lnTo>
                  <a:lnTo>
                    <a:pt x="308" y="40"/>
                  </a:lnTo>
                  <a:lnTo>
                    <a:pt x="314" y="42"/>
                  </a:lnTo>
                  <a:lnTo>
                    <a:pt x="320" y="44"/>
                  </a:lnTo>
                  <a:lnTo>
                    <a:pt x="320" y="44"/>
                  </a:lnTo>
                  <a:lnTo>
                    <a:pt x="335" y="54"/>
                  </a:lnTo>
                  <a:lnTo>
                    <a:pt x="335" y="54"/>
                  </a:lnTo>
                  <a:lnTo>
                    <a:pt x="363" y="74"/>
                  </a:lnTo>
                  <a:lnTo>
                    <a:pt x="363" y="74"/>
                  </a:lnTo>
                  <a:lnTo>
                    <a:pt x="391" y="94"/>
                  </a:lnTo>
                  <a:lnTo>
                    <a:pt x="421" y="116"/>
                  </a:lnTo>
                  <a:lnTo>
                    <a:pt x="421" y="116"/>
                  </a:lnTo>
                  <a:lnTo>
                    <a:pt x="433" y="126"/>
                  </a:lnTo>
                  <a:lnTo>
                    <a:pt x="445" y="138"/>
                  </a:lnTo>
                  <a:lnTo>
                    <a:pt x="465" y="163"/>
                  </a:lnTo>
                  <a:lnTo>
                    <a:pt x="465" y="163"/>
                  </a:lnTo>
                  <a:lnTo>
                    <a:pt x="477" y="175"/>
                  </a:lnTo>
                  <a:lnTo>
                    <a:pt x="489" y="183"/>
                  </a:lnTo>
                  <a:lnTo>
                    <a:pt x="501" y="193"/>
                  </a:lnTo>
                  <a:lnTo>
                    <a:pt x="515" y="199"/>
                  </a:lnTo>
                  <a:lnTo>
                    <a:pt x="515" y="199"/>
                  </a:lnTo>
                  <a:lnTo>
                    <a:pt x="531" y="205"/>
                  </a:lnTo>
                  <a:lnTo>
                    <a:pt x="547" y="211"/>
                  </a:lnTo>
                  <a:lnTo>
                    <a:pt x="565" y="215"/>
                  </a:lnTo>
                  <a:lnTo>
                    <a:pt x="581" y="217"/>
                  </a:lnTo>
                  <a:lnTo>
                    <a:pt x="581" y="217"/>
                  </a:lnTo>
                  <a:lnTo>
                    <a:pt x="599" y="217"/>
                  </a:lnTo>
                  <a:lnTo>
                    <a:pt x="615" y="215"/>
                  </a:lnTo>
                  <a:lnTo>
                    <a:pt x="615" y="215"/>
                  </a:lnTo>
                  <a:lnTo>
                    <a:pt x="631" y="213"/>
                  </a:lnTo>
                  <a:lnTo>
                    <a:pt x="641" y="213"/>
                  </a:lnTo>
                  <a:lnTo>
                    <a:pt x="647" y="215"/>
                  </a:lnTo>
                  <a:lnTo>
                    <a:pt x="647" y="215"/>
                  </a:lnTo>
                  <a:lnTo>
                    <a:pt x="639" y="193"/>
                  </a:lnTo>
                  <a:lnTo>
                    <a:pt x="639" y="193"/>
                  </a:lnTo>
                  <a:lnTo>
                    <a:pt x="629" y="211"/>
                  </a:lnTo>
                  <a:lnTo>
                    <a:pt x="617" y="225"/>
                  </a:lnTo>
                  <a:lnTo>
                    <a:pt x="617" y="225"/>
                  </a:lnTo>
                  <a:lnTo>
                    <a:pt x="601" y="241"/>
                  </a:lnTo>
                  <a:lnTo>
                    <a:pt x="593" y="249"/>
                  </a:lnTo>
                  <a:lnTo>
                    <a:pt x="587" y="257"/>
                  </a:lnTo>
                  <a:lnTo>
                    <a:pt x="587" y="257"/>
                  </a:lnTo>
                  <a:lnTo>
                    <a:pt x="583" y="273"/>
                  </a:lnTo>
                  <a:lnTo>
                    <a:pt x="579" y="281"/>
                  </a:lnTo>
                  <a:lnTo>
                    <a:pt x="571" y="285"/>
                  </a:lnTo>
                  <a:lnTo>
                    <a:pt x="571" y="285"/>
                  </a:lnTo>
                  <a:lnTo>
                    <a:pt x="565" y="287"/>
                  </a:lnTo>
                  <a:lnTo>
                    <a:pt x="557" y="289"/>
                  </a:lnTo>
                  <a:lnTo>
                    <a:pt x="541" y="291"/>
                  </a:lnTo>
                  <a:lnTo>
                    <a:pt x="541" y="291"/>
                  </a:lnTo>
                  <a:lnTo>
                    <a:pt x="489" y="291"/>
                  </a:lnTo>
                  <a:lnTo>
                    <a:pt x="463" y="291"/>
                  </a:lnTo>
                  <a:lnTo>
                    <a:pt x="439" y="287"/>
                  </a:lnTo>
                  <a:lnTo>
                    <a:pt x="439" y="287"/>
                  </a:lnTo>
                  <a:lnTo>
                    <a:pt x="417" y="283"/>
                  </a:lnTo>
                  <a:lnTo>
                    <a:pt x="395" y="275"/>
                  </a:lnTo>
                  <a:lnTo>
                    <a:pt x="377" y="265"/>
                  </a:lnTo>
                  <a:lnTo>
                    <a:pt x="359" y="253"/>
                  </a:lnTo>
                  <a:lnTo>
                    <a:pt x="359" y="253"/>
                  </a:lnTo>
                  <a:lnTo>
                    <a:pt x="341" y="237"/>
                  </a:lnTo>
                  <a:lnTo>
                    <a:pt x="327" y="221"/>
                  </a:lnTo>
                  <a:lnTo>
                    <a:pt x="327" y="221"/>
                  </a:lnTo>
                  <a:lnTo>
                    <a:pt x="314" y="203"/>
                  </a:lnTo>
                  <a:lnTo>
                    <a:pt x="300" y="185"/>
                  </a:lnTo>
                  <a:lnTo>
                    <a:pt x="300" y="185"/>
                  </a:lnTo>
                  <a:lnTo>
                    <a:pt x="290" y="177"/>
                  </a:lnTo>
                  <a:lnTo>
                    <a:pt x="280" y="171"/>
                  </a:lnTo>
                  <a:lnTo>
                    <a:pt x="268" y="169"/>
                  </a:lnTo>
                  <a:lnTo>
                    <a:pt x="258" y="169"/>
                  </a:lnTo>
                  <a:lnTo>
                    <a:pt x="246" y="171"/>
                  </a:lnTo>
                  <a:lnTo>
                    <a:pt x="234" y="175"/>
                  </a:lnTo>
                  <a:lnTo>
                    <a:pt x="224" y="179"/>
                  </a:lnTo>
                  <a:lnTo>
                    <a:pt x="214" y="185"/>
                  </a:lnTo>
                  <a:lnTo>
                    <a:pt x="214" y="185"/>
                  </a:lnTo>
                  <a:lnTo>
                    <a:pt x="194" y="197"/>
                  </a:lnTo>
                  <a:lnTo>
                    <a:pt x="174" y="207"/>
                  </a:lnTo>
                  <a:lnTo>
                    <a:pt x="152" y="217"/>
                  </a:lnTo>
                  <a:lnTo>
                    <a:pt x="130" y="225"/>
                  </a:lnTo>
                  <a:lnTo>
                    <a:pt x="130" y="225"/>
                  </a:lnTo>
                  <a:lnTo>
                    <a:pt x="120" y="227"/>
                  </a:lnTo>
                  <a:lnTo>
                    <a:pt x="120" y="227"/>
                  </a:lnTo>
                  <a:lnTo>
                    <a:pt x="114" y="229"/>
                  </a:lnTo>
                  <a:lnTo>
                    <a:pt x="114" y="229"/>
                  </a:lnTo>
                  <a:lnTo>
                    <a:pt x="110" y="231"/>
                  </a:lnTo>
                  <a:lnTo>
                    <a:pt x="114" y="233"/>
                  </a:lnTo>
                  <a:lnTo>
                    <a:pt x="114" y="233"/>
                  </a:lnTo>
                  <a:lnTo>
                    <a:pt x="118" y="235"/>
                  </a:lnTo>
                  <a:lnTo>
                    <a:pt x="116" y="233"/>
                  </a:lnTo>
                  <a:lnTo>
                    <a:pt x="116" y="233"/>
                  </a:lnTo>
                  <a:lnTo>
                    <a:pt x="112" y="225"/>
                  </a:lnTo>
                  <a:lnTo>
                    <a:pt x="112" y="225"/>
                  </a:lnTo>
                  <a:lnTo>
                    <a:pt x="106" y="213"/>
                  </a:lnTo>
                  <a:lnTo>
                    <a:pt x="106" y="213"/>
                  </a:lnTo>
                  <a:lnTo>
                    <a:pt x="94" y="191"/>
                  </a:lnTo>
                  <a:lnTo>
                    <a:pt x="94" y="191"/>
                  </a:lnTo>
                  <a:lnTo>
                    <a:pt x="94" y="197"/>
                  </a:lnTo>
                  <a:lnTo>
                    <a:pt x="94" y="197"/>
                  </a:lnTo>
                  <a:lnTo>
                    <a:pt x="92" y="201"/>
                  </a:lnTo>
                  <a:lnTo>
                    <a:pt x="94" y="199"/>
                  </a:lnTo>
                  <a:lnTo>
                    <a:pt x="94" y="199"/>
                  </a:lnTo>
                  <a:lnTo>
                    <a:pt x="96" y="199"/>
                  </a:lnTo>
                  <a:lnTo>
                    <a:pt x="96" y="199"/>
                  </a:lnTo>
                  <a:lnTo>
                    <a:pt x="106" y="191"/>
                  </a:lnTo>
                  <a:lnTo>
                    <a:pt x="106" y="191"/>
                  </a:lnTo>
                  <a:lnTo>
                    <a:pt x="150" y="160"/>
                  </a:lnTo>
                  <a:lnTo>
                    <a:pt x="192" y="128"/>
                  </a:lnTo>
                  <a:lnTo>
                    <a:pt x="232" y="92"/>
                  </a:lnTo>
                  <a:lnTo>
                    <a:pt x="268" y="52"/>
                  </a:lnTo>
                  <a:lnTo>
                    <a:pt x="268" y="52"/>
                  </a:lnTo>
                  <a:lnTo>
                    <a:pt x="272" y="46"/>
                  </a:lnTo>
                  <a:lnTo>
                    <a:pt x="272" y="40"/>
                  </a:lnTo>
                  <a:lnTo>
                    <a:pt x="272" y="32"/>
                  </a:lnTo>
                  <a:lnTo>
                    <a:pt x="268" y="26"/>
                  </a:lnTo>
                  <a:lnTo>
                    <a:pt x="264" y="22"/>
                  </a:lnTo>
                  <a:lnTo>
                    <a:pt x="258" y="20"/>
                  </a:lnTo>
                  <a:lnTo>
                    <a:pt x="250" y="20"/>
                  </a:lnTo>
                  <a:lnTo>
                    <a:pt x="244" y="22"/>
                  </a:lnTo>
                  <a:lnTo>
                    <a:pt x="244" y="22"/>
                  </a:lnTo>
                  <a:lnTo>
                    <a:pt x="214" y="40"/>
                  </a:lnTo>
                  <a:lnTo>
                    <a:pt x="184" y="60"/>
                  </a:lnTo>
                  <a:lnTo>
                    <a:pt x="130" y="102"/>
                  </a:lnTo>
                  <a:lnTo>
                    <a:pt x="130" y="102"/>
                  </a:lnTo>
                  <a:lnTo>
                    <a:pt x="70" y="146"/>
                  </a:lnTo>
                  <a:lnTo>
                    <a:pt x="10" y="189"/>
                  </a:lnTo>
                  <a:lnTo>
                    <a:pt x="10" y="189"/>
                  </a:lnTo>
                  <a:lnTo>
                    <a:pt x="4" y="195"/>
                  </a:lnTo>
                  <a:lnTo>
                    <a:pt x="0" y="201"/>
                  </a:lnTo>
                  <a:lnTo>
                    <a:pt x="0" y="209"/>
                  </a:lnTo>
                  <a:lnTo>
                    <a:pt x="2" y="217"/>
                  </a:lnTo>
                  <a:lnTo>
                    <a:pt x="2" y="217"/>
                  </a:lnTo>
                  <a:lnTo>
                    <a:pt x="8" y="223"/>
                  </a:lnTo>
                  <a:lnTo>
                    <a:pt x="14" y="227"/>
                  </a:lnTo>
                  <a:lnTo>
                    <a:pt x="22" y="227"/>
                  </a:lnTo>
                  <a:lnTo>
                    <a:pt x="30" y="225"/>
                  </a:lnTo>
                  <a:lnTo>
                    <a:pt x="30" y="225"/>
                  </a:lnTo>
                  <a:close/>
                </a:path>
              </a:pathLst>
            </a:custGeom>
            <a:solidFill>
              <a:schemeClr val="bg1">
                <a:lumMod val="75000"/>
              </a:schemeClr>
            </a:solidFill>
            <a:ln w="762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7">
              <a:extLst>
                <a:ext uri="{FF2B5EF4-FFF2-40B4-BE49-F238E27FC236}">
                  <a16:creationId xmlns:a16="http://schemas.microsoft.com/office/drawing/2014/main" id="{E6C68B32-2D44-4C2B-B639-6D6F6B7A3150}"/>
                </a:ext>
              </a:extLst>
            </p:cNvPr>
            <p:cNvSpPr>
              <a:spLocks/>
            </p:cNvSpPr>
            <p:nvPr/>
          </p:nvSpPr>
          <p:spPr bwMode="auto">
            <a:xfrm>
              <a:off x="8360962" y="5112092"/>
              <a:ext cx="1019129" cy="714774"/>
            </a:xfrm>
            <a:custGeom>
              <a:avLst/>
              <a:gdLst>
                <a:gd name="T0" fmla="*/ 16 w 221"/>
                <a:gd name="T1" fmla="*/ 48 h 155"/>
                <a:gd name="T2" fmla="*/ 33 w 221"/>
                <a:gd name="T3" fmla="*/ 71 h 155"/>
                <a:gd name="T4" fmla="*/ 47 w 221"/>
                <a:gd name="T5" fmla="*/ 85 h 155"/>
                <a:gd name="T6" fmla="*/ 63 w 221"/>
                <a:gd name="T7" fmla="*/ 97 h 155"/>
                <a:gd name="T8" fmla="*/ 85 w 221"/>
                <a:gd name="T9" fmla="*/ 127 h 155"/>
                <a:gd name="T10" fmla="*/ 111 w 221"/>
                <a:gd name="T11" fmla="*/ 145 h 155"/>
                <a:gd name="T12" fmla="*/ 145 w 221"/>
                <a:gd name="T13" fmla="*/ 147 h 155"/>
                <a:gd name="T14" fmla="*/ 183 w 221"/>
                <a:gd name="T15" fmla="*/ 139 h 155"/>
                <a:gd name="T16" fmla="*/ 197 w 221"/>
                <a:gd name="T17" fmla="*/ 123 h 155"/>
                <a:gd name="T18" fmla="*/ 197 w 221"/>
                <a:gd name="T19" fmla="*/ 111 h 155"/>
                <a:gd name="T20" fmla="*/ 181 w 221"/>
                <a:gd name="T21" fmla="*/ 93 h 155"/>
                <a:gd name="T22" fmla="*/ 159 w 221"/>
                <a:gd name="T23" fmla="*/ 81 h 155"/>
                <a:gd name="T24" fmla="*/ 125 w 221"/>
                <a:gd name="T25" fmla="*/ 61 h 155"/>
                <a:gd name="T26" fmla="*/ 73 w 221"/>
                <a:gd name="T27" fmla="*/ 14 h 155"/>
                <a:gd name="T28" fmla="*/ 39 w 221"/>
                <a:gd name="T29" fmla="*/ 38 h 155"/>
                <a:gd name="T30" fmla="*/ 59 w 221"/>
                <a:gd name="T31" fmla="*/ 46 h 155"/>
                <a:gd name="T32" fmla="*/ 91 w 221"/>
                <a:gd name="T33" fmla="*/ 77 h 155"/>
                <a:gd name="T34" fmla="*/ 125 w 221"/>
                <a:gd name="T35" fmla="*/ 111 h 155"/>
                <a:gd name="T36" fmla="*/ 193 w 221"/>
                <a:gd name="T37" fmla="*/ 153 h 155"/>
                <a:gd name="T38" fmla="*/ 207 w 221"/>
                <a:gd name="T39" fmla="*/ 155 h 155"/>
                <a:gd name="T40" fmla="*/ 219 w 221"/>
                <a:gd name="T41" fmla="*/ 145 h 155"/>
                <a:gd name="T42" fmla="*/ 219 w 221"/>
                <a:gd name="T43" fmla="*/ 123 h 155"/>
                <a:gd name="T44" fmla="*/ 189 w 221"/>
                <a:gd name="T45" fmla="*/ 107 h 155"/>
                <a:gd name="T46" fmla="*/ 129 w 221"/>
                <a:gd name="T47" fmla="*/ 58 h 155"/>
                <a:gd name="T48" fmla="*/ 93 w 221"/>
                <a:gd name="T49" fmla="*/ 22 h 155"/>
                <a:gd name="T50" fmla="*/ 61 w 221"/>
                <a:gd name="T51" fmla="*/ 4 h 155"/>
                <a:gd name="T52" fmla="*/ 43 w 221"/>
                <a:gd name="T53" fmla="*/ 0 h 155"/>
                <a:gd name="T54" fmla="*/ 27 w 221"/>
                <a:gd name="T55" fmla="*/ 12 h 155"/>
                <a:gd name="T56" fmla="*/ 29 w 221"/>
                <a:gd name="T57" fmla="*/ 32 h 155"/>
                <a:gd name="T58" fmla="*/ 49 w 221"/>
                <a:gd name="T59" fmla="*/ 46 h 155"/>
                <a:gd name="T60" fmla="*/ 91 w 221"/>
                <a:gd name="T61" fmla="*/ 85 h 155"/>
                <a:gd name="T62" fmla="*/ 125 w 221"/>
                <a:gd name="T63" fmla="*/ 109 h 155"/>
                <a:gd name="T64" fmla="*/ 153 w 221"/>
                <a:gd name="T65" fmla="*/ 123 h 155"/>
                <a:gd name="T66" fmla="*/ 159 w 221"/>
                <a:gd name="T67" fmla="*/ 127 h 155"/>
                <a:gd name="T68" fmla="*/ 159 w 221"/>
                <a:gd name="T69" fmla="*/ 123 h 155"/>
                <a:gd name="T70" fmla="*/ 157 w 221"/>
                <a:gd name="T71" fmla="*/ 115 h 155"/>
                <a:gd name="T72" fmla="*/ 163 w 221"/>
                <a:gd name="T73" fmla="*/ 105 h 155"/>
                <a:gd name="T74" fmla="*/ 171 w 221"/>
                <a:gd name="T75" fmla="*/ 101 h 155"/>
                <a:gd name="T76" fmla="*/ 137 w 221"/>
                <a:gd name="T77" fmla="*/ 109 h 155"/>
                <a:gd name="T78" fmla="*/ 117 w 221"/>
                <a:gd name="T79" fmla="*/ 103 h 155"/>
                <a:gd name="T80" fmla="*/ 101 w 221"/>
                <a:gd name="T81" fmla="*/ 79 h 155"/>
                <a:gd name="T82" fmla="*/ 83 w 221"/>
                <a:gd name="T83" fmla="*/ 61 h 155"/>
                <a:gd name="T84" fmla="*/ 57 w 221"/>
                <a:gd name="T85" fmla="*/ 38 h 155"/>
                <a:gd name="T86" fmla="*/ 41 w 221"/>
                <a:gd name="T87" fmla="*/ 18 h 155"/>
                <a:gd name="T88" fmla="*/ 24 w 221"/>
                <a:gd name="T89" fmla="*/ 6 h 155"/>
                <a:gd name="T90" fmla="*/ 4 w 221"/>
                <a:gd name="T91" fmla="*/ 16 h 155"/>
                <a:gd name="T92" fmla="*/ 2 w 221"/>
                <a:gd name="T93" fmla="*/ 30 h 155"/>
                <a:gd name="T94" fmla="*/ 10 w 221"/>
                <a:gd name="T95" fmla="*/ 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155">
                  <a:moveTo>
                    <a:pt x="10" y="42"/>
                  </a:moveTo>
                  <a:lnTo>
                    <a:pt x="10" y="42"/>
                  </a:lnTo>
                  <a:lnTo>
                    <a:pt x="16" y="48"/>
                  </a:lnTo>
                  <a:lnTo>
                    <a:pt x="22" y="56"/>
                  </a:lnTo>
                  <a:lnTo>
                    <a:pt x="27" y="65"/>
                  </a:lnTo>
                  <a:lnTo>
                    <a:pt x="33" y="71"/>
                  </a:lnTo>
                  <a:lnTo>
                    <a:pt x="33" y="71"/>
                  </a:lnTo>
                  <a:lnTo>
                    <a:pt x="39" y="79"/>
                  </a:lnTo>
                  <a:lnTo>
                    <a:pt x="47" y="85"/>
                  </a:lnTo>
                  <a:lnTo>
                    <a:pt x="55" y="91"/>
                  </a:lnTo>
                  <a:lnTo>
                    <a:pt x="63" y="97"/>
                  </a:lnTo>
                  <a:lnTo>
                    <a:pt x="63" y="97"/>
                  </a:lnTo>
                  <a:lnTo>
                    <a:pt x="75" y="111"/>
                  </a:lnTo>
                  <a:lnTo>
                    <a:pt x="85" y="127"/>
                  </a:lnTo>
                  <a:lnTo>
                    <a:pt x="85" y="127"/>
                  </a:lnTo>
                  <a:lnTo>
                    <a:pt x="93" y="135"/>
                  </a:lnTo>
                  <a:lnTo>
                    <a:pt x="101" y="141"/>
                  </a:lnTo>
                  <a:lnTo>
                    <a:pt x="111" y="145"/>
                  </a:lnTo>
                  <a:lnTo>
                    <a:pt x="123" y="147"/>
                  </a:lnTo>
                  <a:lnTo>
                    <a:pt x="123" y="147"/>
                  </a:lnTo>
                  <a:lnTo>
                    <a:pt x="145" y="147"/>
                  </a:lnTo>
                  <a:lnTo>
                    <a:pt x="159" y="147"/>
                  </a:lnTo>
                  <a:lnTo>
                    <a:pt x="171" y="143"/>
                  </a:lnTo>
                  <a:lnTo>
                    <a:pt x="183" y="139"/>
                  </a:lnTo>
                  <a:lnTo>
                    <a:pt x="193" y="131"/>
                  </a:lnTo>
                  <a:lnTo>
                    <a:pt x="195" y="127"/>
                  </a:lnTo>
                  <a:lnTo>
                    <a:pt x="197" y="123"/>
                  </a:lnTo>
                  <a:lnTo>
                    <a:pt x="197" y="117"/>
                  </a:lnTo>
                  <a:lnTo>
                    <a:pt x="197" y="111"/>
                  </a:lnTo>
                  <a:lnTo>
                    <a:pt x="197" y="111"/>
                  </a:lnTo>
                  <a:lnTo>
                    <a:pt x="195" y="105"/>
                  </a:lnTo>
                  <a:lnTo>
                    <a:pt x="191" y="101"/>
                  </a:lnTo>
                  <a:lnTo>
                    <a:pt x="181" y="93"/>
                  </a:lnTo>
                  <a:lnTo>
                    <a:pt x="171" y="87"/>
                  </a:lnTo>
                  <a:lnTo>
                    <a:pt x="159" y="81"/>
                  </a:lnTo>
                  <a:lnTo>
                    <a:pt x="159" y="81"/>
                  </a:lnTo>
                  <a:lnTo>
                    <a:pt x="141" y="73"/>
                  </a:lnTo>
                  <a:lnTo>
                    <a:pt x="125" y="61"/>
                  </a:lnTo>
                  <a:lnTo>
                    <a:pt x="125" y="61"/>
                  </a:lnTo>
                  <a:lnTo>
                    <a:pt x="107" y="46"/>
                  </a:lnTo>
                  <a:lnTo>
                    <a:pt x="91" y="30"/>
                  </a:lnTo>
                  <a:lnTo>
                    <a:pt x="73" y="14"/>
                  </a:lnTo>
                  <a:lnTo>
                    <a:pt x="55" y="2"/>
                  </a:lnTo>
                  <a:lnTo>
                    <a:pt x="55" y="2"/>
                  </a:lnTo>
                  <a:lnTo>
                    <a:pt x="39" y="38"/>
                  </a:lnTo>
                  <a:lnTo>
                    <a:pt x="39" y="38"/>
                  </a:lnTo>
                  <a:lnTo>
                    <a:pt x="49" y="42"/>
                  </a:lnTo>
                  <a:lnTo>
                    <a:pt x="59" y="46"/>
                  </a:lnTo>
                  <a:lnTo>
                    <a:pt x="67" y="52"/>
                  </a:lnTo>
                  <a:lnTo>
                    <a:pt x="75" y="61"/>
                  </a:lnTo>
                  <a:lnTo>
                    <a:pt x="91" y="77"/>
                  </a:lnTo>
                  <a:lnTo>
                    <a:pt x="107" y="93"/>
                  </a:lnTo>
                  <a:lnTo>
                    <a:pt x="107" y="93"/>
                  </a:lnTo>
                  <a:lnTo>
                    <a:pt x="125" y="111"/>
                  </a:lnTo>
                  <a:lnTo>
                    <a:pt x="147" y="127"/>
                  </a:lnTo>
                  <a:lnTo>
                    <a:pt x="169" y="141"/>
                  </a:lnTo>
                  <a:lnTo>
                    <a:pt x="193" y="153"/>
                  </a:lnTo>
                  <a:lnTo>
                    <a:pt x="193" y="153"/>
                  </a:lnTo>
                  <a:lnTo>
                    <a:pt x="199" y="155"/>
                  </a:lnTo>
                  <a:lnTo>
                    <a:pt x="207" y="155"/>
                  </a:lnTo>
                  <a:lnTo>
                    <a:pt x="215" y="151"/>
                  </a:lnTo>
                  <a:lnTo>
                    <a:pt x="219" y="145"/>
                  </a:lnTo>
                  <a:lnTo>
                    <a:pt x="219" y="145"/>
                  </a:lnTo>
                  <a:lnTo>
                    <a:pt x="221" y="139"/>
                  </a:lnTo>
                  <a:lnTo>
                    <a:pt x="221" y="131"/>
                  </a:lnTo>
                  <a:lnTo>
                    <a:pt x="219" y="123"/>
                  </a:lnTo>
                  <a:lnTo>
                    <a:pt x="213" y="119"/>
                  </a:lnTo>
                  <a:lnTo>
                    <a:pt x="213" y="119"/>
                  </a:lnTo>
                  <a:lnTo>
                    <a:pt x="189" y="107"/>
                  </a:lnTo>
                  <a:lnTo>
                    <a:pt x="167" y="93"/>
                  </a:lnTo>
                  <a:lnTo>
                    <a:pt x="147" y="77"/>
                  </a:lnTo>
                  <a:lnTo>
                    <a:pt x="129" y="58"/>
                  </a:lnTo>
                  <a:lnTo>
                    <a:pt x="129" y="58"/>
                  </a:lnTo>
                  <a:lnTo>
                    <a:pt x="111" y="40"/>
                  </a:lnTo>
                  <a:lnTo>
                    <a:pt x="93" y="22"/>
                  </a:lnTo>
                  <a:lnTo>
                    <a:pt x="83" y="14"/>
                  </a:lnTo>
                  <a:lnTo>
                    <a:pt x="73" y="8"/>
                  </a:lnTo>
                  <a:lnTo>
                    <a:pt x="61" y="4"/>
                  </a:lnTo>
                  <a:lnTo>
                    <a:pt x="49" y="0"/>
                  </a:lnTo>
                  <a:lnTo>
                    <a:pt x="49" y="0"/>
                  </a:lnTo>
                  <a:lnTo>
                    <a:pt x="43" y="0"/>
                  </a:lnTo>
                  <a:lnTo>
                    <a:pt x="35" y="2"/>
                  </a:lnTo>
                  <a:lnTo>
                    <a:pt x="29" y="6"/>
                  </a:lnTo>
                  <a:lnTo>
                    <a:pt x="27" y="12"/>
                  </a:lnTo>
                  <a:lnTo>
                    <a:pt x="26" y="18"/>
                  </a:lnTo>
                  <a:lnTo>
                    <a:pt x="26" y="24"/>
                  </a:lnTo>
                  <a:lnTo>
                    <a:pt x="29" y="32"/>
                  </a:lnTo>
                  <a:lnTo>
                    <a:pt x="35" y="36"/>
                  </a:lnTo>
                  <a:lnTo>
                    <a:pt x="35" y="36"/>
                  </a:lnTo>
                  <a:lnTo>
                    <a:pt x="49" y="46"/>
                  </a:lnTo>
                  <a:lnTo>
                    <a:pt x="63" y="58"/>
                  </a:lnTo>
                  <a:lnTo>
                    <a:pt x="91" y="85"/>
                  </a:lnTo>
                  <a:lnTo>
                    <a:pt x="91" y="85"/>
                  </a:lnTo>
                  <a:lnTo>
                    <a:pt x="107" y="97"/>
                  </a:lnTo>
                  <a:lnTo>
                    <a:pt x="125" y="109"/>
                  </a:lnTo>
                  <a:lnTo>
                    <a:pt x="125" y="109"/>
                  </a:lnTo>
                  <a:lnTo>
                    <a:pt x="145" y="119"/>
                  </a:lnTo>
                  <a:lnTo>
                    <a:pt x="145" y="119"/>
                  </a:lnTo>
                  <a:lnTo>
                    <a:pt x="153" y="123"/>
                  </a:lnTo>
                  <a:lnTo>
                    <a:pt x="153" y="123"/>
                  </a:lnTo>
                  <a:lnTo>
                    <a:pt x="159" y="127"/>
                  </a:lnTo>
                  <a:lnTo>
                    <a:pt x="159" y="127"/>
                  </a:lnTo>
                  <a:lnTo>
                    <a:pt x="163" y="127"/>
                  </a:lnTo>
                  <a:lnTo>
                    <a:pt x="159" y="123"/>
                  </a:lnTo>
                  <a:lnTo>
                    <a:pt x="159" y="123"/>
                  </a:lnTo>
                  <a:lnTo>
                    <a:pt x="159" y="113"/>
                  </a:lnTo>
                  <a:lnTo>
                    <a:pt x="159" y="113"/>
                  </a:lnTo>
                  <a:lnTo>
                    <a:pt x="157" y="115"/>
                  </a:lnTo>
                  <a:lnTo>
                    <a:pt x="157" y="115"/>
                  </a:lnTo>
                  <a:lnTo>
                    <a:pt x="163" y="105"/>
                  </a:lnTo>
                  <a:lnTo>
                    <a:pt x="163" y="105"/>
                  </a:lnTo>
                  <a:lnTo>
                    <a:pt x="161" y="107"/>
                  </a:lnTo>
                  <a:lnTo>
                    <a:pt x="161" y="107"/>
                  </a:lnTo>
                  <a:lnTo>
                    <a:pt x="171" y="101"/>
                  </a:lnTo>
                  <a:lnTo>
                    <a:pt x="171" y="101"/>
                  </a:lnTo>
                  <a:lnTo>
                    <a:pt x="149" y="107"/>
                  </a:lnTo>
                  <a:lnTo>
                    <a:pt x="137" y="109"/>
                  </a:lnTo>
                  <a:lnTo>
                    <a:pt x="125" y="107"/>
                  </a:lnTo>
                  <a:lnTo>
                    <a:pt x="125" y="107"/>
                  </a:lnTo>
                  <a:lnTo>
                    <a:pt x="117" y="103"/>
                  </a:lnTo>
                  <a:lnTo>
                    <a:pt x="111" y="95"/>
                  </a:lnTo>
                  <a:lnTo>
                    <a:pt x="101" y="79"/>
                  </a:lnTo>
                  <a:lnTo>
                    <a:pt x="101" y="79"/>
                  </a:lnTo>
                  <a:lnTo>
                    <a:pt x="93" y="71"/>
                  </a:lnTo>
                  <a:lnTo>
                    <a:pt x="83" y="61"/>
                  </a:lnTo>
                  <a:lnTo>
                    <a:pt x="83" y="61"/>
                  </a:lnTo>
                  <a:lnTo>
                    <a:pt x="63" y="46"/>
                  </a:lnTo>
                  <a:lnTo>
                    <a:pt x="63" y="46"/>
                  </a:lnTo>
                  <a:lnTo>
                    <a:pt x="57" y="38"/>
                  </a:lnTo>
                  <a:lnTo>
                    <a:pt x="51" y="30"/>
                  </a:lnTo>
                  <a:lnTo>
                    <a:pt x="51" y="30"/>
                  </a:lnTo>
                  <a:lnTo>
                    <a:pt x="41" y="18"/>
                  </a:lnTo>
                  <a:lnTo>
                    <a:pt x="29" y="8"/>
                  </a:lnTo>
                  <a:lnTo>
                    <a:pt x="29" y="8"/>
                  </a:lnTo>
                  <a:lnTo>
                    <a:pt x="24" y="6"/>
                  </a:lnTo>
                  <a:lnTo>
                    <a:pt x="16" y="6"/>
                  </a:lnTo>
                  <a:lnTo>
                    <a:pt x="8" y="10"/>
                  </a:lnTo>
                  <a:lnTo>
                    <a:pt x="4" y="16"/>
                  </a:lnTo>
                  <a:lnTo>
                    <a:pt x="4" y="16"/>
                  </a:lnTo>
                  <a:lnTo>
                    <a:pt x="0" y="24"/>
                  </a:lnTo>
                  <a:lnTo>
                    <a:pt x="2" y="30"/>
                  </a:lnTo>
                  <a:lnTo>
                    <a:pt x="4" y="38"/>
                  </a:lnTo>
                  <a:lnTo>
                    <a:pt x="10" y="42"/>
                  </a:lnTo>
                  <a:lnTo>
                    <a:pt x="10" y="4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74A9F469-5CBE-4BD0-A3A4-F84114EBD424}"/>
                </a:ext>
              </a:extLst>
            </p:cNvPr>
            <p:cNvSpPr>
              <a:spLocks noEditPoints="1"/>
            </p:cNvSpPr>
            <p:nvPr/>
          </p:nvSpPr>
          <p:spPr bwMode="auto">
            <a:xfrm>
              <a:off x="5778554" y="3060000"/>
              <a:ext cx="5400000" cy="3089666"/>
            </a:xfrm>
            <a:custGeom>
              <a:avLst/>
              <a:gdLst>
                <a:gd name="T0" fmla="*/ 873 w 1171"/>
                <a:gd name="T1" fmla="*/ 512 h 670"/>
                <a:gd name="T2" fmla="*/ 819 w 1171"/>
                <a:gd name="T3" fmla="*/ 447 h 670"/>
                <a:gd name="T4" fmla="*/ 965 w 1171"/>
                <a:gd name="T5" fmla="*/ 343 h 670"/>
                <a:gd name="T6" fmla="*/ 1049 w 1171"/>
                <a:gd name="T7" fmla="*/ 337 h 670"/>
                <a:gd name="T8" fmla="*/ 899 w 1171"/>
                <a:gd name="T9" fmla="*/ 331 h 670"/>
                <a:gd name="T10" fmla="*/ 971 w 1171"/>
                <a:gd name="T11" fmla="*/ 138 h 670"/>
                <a:gd name="T12" fmla="*/ 829 w 1171"/>
                <a:gd name="T13" fmla="*/ 60 h 670"/>
                <a:gd name="T14" fmla="*/ 879 w 1171"/>
                <a:gd name="T15" fmla="*/ 46 h 670"/>
                <a:gd name="T16" fmla="*/ 903 w 1171"/>
                <a:gd name="T17" fmla="*/ 235 h 670"/>
                <a:gd name="T18" fmla="*/ 837 w 1171"/>
                <a:gd name="T19" fmla="*/ 295 h 670"/>
                <a:gd name="T20" fmla="*/ 851 w 1171"/>
                <a:gd name="T21" fmla="*/ 217 h 670"/>
                <a:gd name="T22" fmla="*/ 825 w 1171"/>
                <a:gd name="T23" fmla="*/ 60 h 670"/>
                <a:gd name="T24" fmla="*/ 789 w 1171"/>
                <a:gd name="T25" fmla="*/ 114 h 670"/>
                <a:gd name="T26" fmla="*/ 747 w 1171"/>
                <a:gd name="T27" fmla="*/ 349 h 670"/>
                <a:gd name="T28" fmla="*/ 807 w 1171"/>
                <a:gd name="T29" fmla="*/ 311 h 670"/>
                <a:gd name="T30" fmla="*/ 715 w 1171"/>
                <a:gd name="T31" fmla="*/ 193 h 670"/>
                <a:gd name="T32" fmla="*/ 552 w 1171"/>
                <a:gd name="T33" fmla="*/ 355 h 670"/>
                <a:gd name="T34" fmla="*/ 853 w 1171"/>
                <a:gd name="T35" fmla="*/ 503 h 670"/>
                <a:gd name="T36" fmla="*/ 617 w 1171"/>
                <a:gd name="T37" fmla="*/ 373 h 670"/>
                <a:gd name="T38" fmla="*/ 572 w 1171"/>
                <a:gd name="T39" fmla="*/ 493 h 670"/>
                <a:gd name="T40" fmla="*/ 685 w 1171"/>
                <a:gd name="T41" fmla="*/ 668 h 670"/>
                <a:gd name="T42" fmla="*/ 390 w 1171"/>
                <a:gd name="T43" fmla="*/ 612 h 670"/>
                <a:gd name="T44" fmla="*/ 160 w 1171"/>
                <a:gd name="T45" fmla="*/ 614 h 670"/>
                <a:gd name="T46" fmla="*/ 220 w 1171"/>
                <a:gd name="T47" fmla="*/ 662 h 670"/>
                <a:gd name="T48" fmla="*/ 216 w 1171"/>
                <a:gd name="T49" fmla="*/ 576 h 670"/>
                <a:gd name="T50" fmla="*/ 476 w 1171"/>
                <a:gd name="T51" fmla="*/ 201 h 670"/>
                <a:gd name="T52" fmla="*/ 747 w 1171"/>
                <a:gd name="T53" fmla="*/ 353 h 670"/>
                <a:gd name="T54" fmla="*/ 791 w 1171"/>
                <a:gd name="T55" fmla="*/ 142 h 670"/>
                <a:gd name="T56" fmla="*/ 937 w 1171"/>
                <a:gd name="T57" fmla="*/ 28 h 670"/>
                <a:gd name="T58" fmla="*/ 1051 w 1171"/>
                <a:gd name="T59" fmla="*/ 321 h 670"/>
                <a:gd name="T60" fmla="*/ 947 w 1171"/>
                <a:gd name="T61" fmla="*/ 534 h 670"/>
                <a:gd name="T62" fmla="*/ 841 w 1171"/>
                <a:gd name="T63" fmla="*/ 664 h 670"/>
                <a:gd name="T64" fmla="*/ 877 w 1171"/>
                <a:gd name="T65" fmla="*/ 624 h 670"/>
                <a:gd name="T66" fmla="*/ 969 w 1171"/>
                <a:gd name="T67" fmla="*/ 520 h 670"/>
                <a:gd name="T68" fmla="*/ 963 w 1171"/>
                <a:gd name="T69" fmla="*/ 457 h 670"/>
                <a:gd name="T70" fmla="*/ 891 w 1171"/>
                <a:gd name="T71" fmla="*/ 516 h 670"/>
                <a:gd name="T72" fmla="*/ 1003 w 1171"/>
                <a:gd name="T73" fmla="*/ 524 h 670"/>
                <a:gd name="T74" fmla="*/ 899 w 1171"/>
                <a:gd name="T75" fmla="*/ 327 h 670"/>
                <a:gd name="T76" fmla="*/ 837 w 1171"/>
                <a:gd name="T77" fmla="*/ 38 h 670"/>
                <a:gd name="T78" fmla="*/ 889 w 1171"/>
                <a:gd name="T79" fmla="*/ 40 h 670"/>
                <a:gd name="T80" fmla="*/ 811 w 1171"/>
                <a:gd name="T81" fmla="*/ 299 h 670"/>
                <a:gd name="T82" fmla="*/ 514 w 1171"/>
                <a:gd name="T83" fmla="*/ 361 h 670"/>
                <a:gd name="T84" fmla="*/ 330 w 1171"/>
                <a:gd name="T85" fmla="*/ 548 h 670"/>
                <a:gd name="T86" fmla="*/ 556 w 1171"/>
                <a:gd name="T87" fmla="*/ 508 h 670"/>
                <a:gd name="T88" fmla="*/ 593 w 1171"/>
                <a:gd name="T89" fmla="*/ 359 h 670"/>
                <a:gd name="T90" fmla="*/ 514 w 1171"/>
                <a:gd name="T91" fmla="*/ 359 h 670"/>
                <a:gd name="T92" fmla="*/ 280 w 1171"/>
                <a:gd name="T93" fmla="*/ 568 h 670"/>
                <a:gd name="T94" fmla="*/ 218 w 1171"/>
                <a:gd name="T95" fmla="*/ 578 h 670"/>
                <a:gd name="T96" fmla="*/ 288 w 1171"/>
                <a:gd name="T97" fmla="*/ 630 h 670"/>
                <a:gd name="T98" fmla="*/ 436 w 1171"/>
                <a:gd name="T99" fmla="*/ 471 h 670"/>
                <a:gd name="T100" fmla="*/ 428 w 1171"/>
                <a:gd name="T101" fmla="*/ 419 h 670"/>
                <a:gd name="T102" fmla="*/ 262 w 1171"/>
                <a:gd name="T103" fmla="*/ 580 h 670"/>
                <a:gd name="T104" fmla="*/ 775 w 1171"/>
                <a:gd name="T105" fmla="*/ 449 h 670"/>
                <a:gd name="T106" fmla="*/ 629 w 1171"/>
                <a:gd name="T107" fmla="*/ 658 h 670"/>
                <a:gd name="T108" fmla="*/ 278 w 1171"/>
                <a:gd name="T109" fmla="*/ 634 h 670"/>
                <a:gd name="T110" fmla="*/ 162 w 1171"/>
                <a:gd name="T111" fmla="*/ 610 h 670"/>
                <a:gd name="T112" fmla="*/ 274 w 1171"/>
                <a:gd name="T113" fmla="*/ 560 h 670"/>
                <a:gd name="T114" fmla="*/ 809 w 1171"/>
                <a:gd name="T115" fmla="*/ 130 h 670"/>
                <a:gd name="T116" fmla="*/ 863 w 1171"/>
                <a:gd name="T117" fmla="*/ 96 h 670"/>
                <a:gd name="T118" fmla="*/ 857 w 1171"/>
                <a:gd name="T119" fmla="*/ 307 h 670"/>
                <a:gd name="T120" fmla="*/ 959 w 1171"/>
                <a:gd name="T121" fmla="*/ 40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670">
                  <a:moveTo>
                    <a:pt x="903" y="530"/>
                  </a:moveTo>
                  <a:lnTo>
                    <a:pt x="903" y="530"/>
                  </a:lnTo>
                  <a:lnTo>
                    <a:pt x="903" y="548"/>
                  </a:lnTo>
                  <a:lnTo>
                    <a:pt x="903" y="570"/>
                  </a:lnTo>
                  <a:lnTo>
                    <a:pt x="903" y="570"/>
                  </a:lnTo>
                  <a:lnTo>
                    <a:pt x="907" y="554"/>
                  </a:lnTo>
                  <a:lnTo>
                    <a:pt x="907" y="554"/>
                  </a:lnTo>
                  <a:lnTo>
                    <a:pt x="907" y="542"/>
                  </a:lnTo>
                  <a:lnTo>
                    <a:pt x="905" y="536"/>
                  </a:lnTo>
                  <a:lnTo>
                    <a:pt x="903" y="530"/>
                  </a:lnTo>
                  <a:lnTo>
                    <a:pt x="903" y="530"/>
                  </a:lnTo>
                  <a:close/>
                  <a:moveTo>
                    <a:pt x="903" y="580"/>
                  </a:moveTo>
                  <a:lnTo>
                    <a:pt x="903" y="580"/>
                  </a:lnTo>
                  <a:lnTo>
                    <a:pt x="903" y="582"/>
                  </a:lnTo>
                  <a:lnTo>
                    <a:pt x="903" y="582"/>
                  </a:lnTo>
                  <a:lnTo>
                    <a:pt x="927" y="558"/>
                  </a:lnTo>
                  <a:lnTo>
                    <a:pt x="937" y="546"/>
                  </a:lnTo>
                  <a:lnTo>
                    <a:pt x="941" y="540"/>
                  </a:lnTo>
                  <a:lnTo>
                    <a:pt x="943" y="532"/>
                  </a:lnTo>
                  <a:lnTo>
                    <a:pt x="943" y="532"/>
                  </a:lnTo>
                  <a:lnTo>
                    <a:pt x="945" y="528"/>
                  </a:lnTo>
                  <a:lnTo>
                    <a:pt x="945" y="528"/>
                  </a:lnTo>
                  <a:lnTo>
                    <a:pt x="907" y="522"/>
                  </a:lnTo>
                  <a:lnTo>
                    <a:pt x="889" y="518"/>
                  </a:lnTo>
                  <a:lnTo>
                    <a:pt x="873" y="512"/>
                  </a:lnTo>
                  <a:lnTo>
                    <a:pt x="873" y="512"/>
                  </a:lnTo>
                  <a:lnTo>
                    <a:pt x="873" y="512"/>
                  </a:lnTo>
                  <a:lnTo>
                    <a:pt x="871" y="508"/>
                  </a:lnTo>
                  <a:lnTo>
                    <a:pt x="871" y="503"/>
                  </a:lnTo>
                  <a:lnTo>
                    <a:pt x="871" y="503"/>
                  </a:lnTo>
                  <a:lnTo>
                    <a:pt x="843" y="483"/>
                  </a:lnTo>
                  <a:lnTo>
                    <a:pt x="813" y="461"/>
                  </a:lnTo>
                  <a:lnTo>
                    <a:pt x="813" y="461"/>
                  </a:lnTo>
                  <a:lnTo>
                    <a:pt x="793" y="443"/>
                  </a:lnTo>
                  <a:lnTo>
                    <a:pt x="793" y="443"/>
                  </a:lnTo>
                  <a:lnTo>
                    <a:pt x="769" y="427"/>
                  </a:lnTo>
                  <a:lnTo>
                    <a:pt x="755" y="417"/>
                  </a:lnTo>
                  <a:lnTo>
                    <a:pt x="749" y="411"/>
                  </a:lnTo>
                  <a:lnTo>
                    <a:pt x="749" y="411"/>
                  </a:lnTo>
                  <a:lnTo>
                    <a:pt x="749" y="409"/>
                  </a:lnTo>
                  <a:lnTo>
                    <a:pt x="749" y="409"/>
                  </a:lnTo>
                  <a:lnTo>
                    <a:pt x="753" y="409"/>
                  </a:lnTo>
                  <a:lnTo>
                    <a:pt x="759" y="411"/>
                  </a:lnTo>
                  <a:lnTo>
                    <a:pt x="759" y="411"/>
                  </a:lnTo>
                  <a:lnTo>
                    <a:pt x="775" y="419"/>
                  </a:lnTo>
                  <a:lnTo>
                    <a:pt x="789" y="427"/>
                  </a:lnTo>
                  <a:lnTo>
                    <a:pt x="789" y="427"/>
                  </a:lnTo>
                  <a:lnTo>
                    <a:pt x="795" y="431"/>
                  </a:lnTo>
                  <a:lnTo>
                    <a:pt x="799" y="435"/>
                  </a:lnTo>
                  <a:lnTo>
                    <a:pt x="799" y="435"/>
                  </a:lnTo>
                  <a:lnTo>
                    <a:pt x="807" y="443"/>
                  </a:lnTo>
                  <a:lnTo>
                    <a:pt x="819" y="447"/>
                  </a:lnTo>
                  <a:lnTo>
                    <a:pt x="819" y="447"/>
                  </a:lnTo>
                  <a:lnTo>
                    <a:pt x="851" y="455"/>
                  </a:lnTo>
                  <a:lnTo>
                    <a:pt x="889" y="459"/>
                  </a:lnTo>
                  <a:lnTo>
                    <a:pt x="909" y="461"/>
                  </a:lnTo>
                  <a:lnTo>
                    <a:pt x="929" y="461"/>
                  </a:lnTo>
                  <a:lnTo>
                    <a:pt x="945" y="459"/>
                  </a:lnTo>
                  <a:lnTo>
                    <a:pt x="961" y="455"/>
                  </a:lnTo>
                  <a:lnTo>
                    <a:pt x="961" y="455"/>
                  </a:lnTo>
                  <a:lnTo>
                    <a:pt x="961" y="455"/>
                  </a:lnTo>
                  <a:lnTo>
                    <a:pt x="961" y="455"/>
                  </a:lnTo>
                  <a:lnTo>
                    <a:pt x="963" y="451"/>
                  </a:lnTo>
                  <a:lnTo>
                    <a:pt x="963" y="447"/>
                  </a:lnTo>
                  <a:lnTo>
                    <a:pt x="963" y="447"/>
                  </a:lnTo>
                  <a:lnTo>
                    <a:pt x="961" y="433"/>
                  </a:lnTo>
                  <a:lnTo>
                    <a:pt x="961" y="433"/>
                  </a:lnTo>
                  <a:lnTo>
                    <a:pt x="959" y="429"/>
                  </a:lnTo>
                  <a:lnTo>
                    <a:pt x="957" y="425"/>
                  </a:lnTo>
                  <a:lnTo>
                    <a:pt x="955" y="411"/>
                  </a:lnTo>
                  <a:lnTo>
                    <a:pt x="957" y="389"/>
                  </a:lnTo>
                  <a:lnTo>
                    <a:pt x="957" y="389"/>
                  </a:lnTo>
                  <a:lnTo>
                    <a:pt x="959" y="365"/>
                  </a:lnTo>
                  <a:lnTo>
                    <a:pt x="961" y="351"/>
                  </a:lnTo>
                  <a:lnTo>
                    <a:pt x="963" y="343"/>
                  </a:lnTo>
                  <a:lnTo>
                    <a:pt x="963" y="343"/>
                  </a:lnTo>
                  <a:lnTo>
                    <a:pt x="965" y="343"/>
                  </a:lnTo>
                  <a:lnTo>
                    <a:pt x="965" y="343"/>
                  </a:lnTo>
                  <a:lnTo>
                    <a:pt x="967" y="345"/>
                  </a:lnTo>
                  <a:lnTo>
                    <a:pt x="967" y="345"/>
                  </a:lnTo>
                  <a:lnTo>
                    <a:pt x="967" y="349"/>
                  </a:lnTo>
                  <a:lnTo>
                    <a:pt x="967" y="349"/>
                  </a:lnTo>
                  <a:lnTo>
                    <a:pt x="965" y="361"/>
                  </a:lnTo>
                  <a:lnTo>
                    <a:pt x="965" y="361"/>
                  </a:lnTo>
                  <a:lnTo>
                    <a:pt x="965" y="399"/>
                  </a:lnTo>
                  <a:lnTo>
                    <a:pt x="965" y="399"/>
                  </a:lnTo>
                  <a:lnTo>
                    <a:pt x="965" y="427"/>
                  </a:lnTo>
                  <a:lnTo>
                    <a:pt x="965" y="427"/>
                  </a:lnTo>
                  <a:lnTo>
                    <a:pt x="965" y="431"/>
                  </a:lnTo>
                  <a:lnTo>
                    <a:pt x="965" y="431"/>
                  </a:lnTo>
                  <a:lnTo>
                    <a:pt x="965" y="433"/>
                  </a:lnTo>
                  <a:lnTo>
                    <a:pt x="965" y="433"/>
                  </a:lnTo>
                  <a:lnTo>
                    <a:pt x="979" y="435"/>
                  </a:lnTo>
                  <a:lnTo>
                    <a:pt x="993" y="435"/>
                  </a:lnTo>
                  <a:lnTo>
                    <a:pt x="993" y="435"/>
                  </a:lnTo>
                  <a:lnTo>
                    <a:pt x="1015" y="433"/>
                  </a:lnTo>
                  <a:lnTo>
                    <a:pt x="1027" y="433"/>
                  </a:lnTo>
                  <a:lnTo>
                    <a:pt x="1037" y="435"/>
                  </a:lnTo>
                  <a:lnTo>
                    <a:pt x="1037" y="435"/>
                  </a:lnTo>
                  <a:lnTo>
                    <a:pt x="1041" y="413"/>
                  </a:lnTo>
                  <a:lnTo>
                    <a:pt x="1041" y="413"/>
                  </a:lnTo>
                  <a:lnTo>
                    <a:pt x="1047" y="375"/>
                  </a:lnTo>
                  <a:lnTo>
                    <a:pt x="1049" y="337"/>
                  </a:lnTo>
                  <a:lnTo>
                    <a:pt x="1049" y="337"/>
                  </a:lnTo>
                  <a:lnTo>
                    <a:pt x="1049" y="323"/>
                  </a:lnTo>
                  <a:lnTo>
                    <a:pt x="1047" y="307"/>
                  </a:lnTo>
                  <a:lnTo>
                    <a:pt x="1041" y="277"/>
                  </a:lnTo>
                  <a:lnTo>
                    <a:pt x="1041" y="277"/>
                  </a:lnTo>
                  <a:lnTo>
                    <a:pt x="1035" y="261"/>
                  </a:lnTo>
                  <a:lnTo>
                    <a:pt x="1027" y="247"/>
                  </a:lnTo>
                  <a:lnTo>
                    <a:pt x="1027" y="247"/>
                  </a:lnTo>
                  <a:lnTo>
                    <a:pt x="1019" y="237"/>
                  </a:lnTo>
                  <a:lnTo>
                    <a:pt x="1009" y="231"/>
                  </a:lnTo>
                  <a:lnTo>
                    <a:pt x="997" y="225"/>
                  </a:lnTo>
                  <a:lnTo>
                    <a:pt x="983" y="221"/>
                  </a:lnTo>
                  <a:lnTo>
                    <a:pt x="983" y="221"/>
                  </a:lnTo>
                  <a:lnTo>
                    <a:pt x="973" y="221"/>
                  </a:lnTo>
                  <a:lnTo>
                    <a:pt x="961" y="219"/>
                  </a:lnTo>
                  <a:lnTo>
                    <a:pt x="961" y="219"/>
                  </a:lnTo>
                  <a:lnTo>
                    <a:pt x="953" y="237"/>
                  </a:lnTo>
                  <a:lnTo>
                    <a:pt x="953" y="237"/>
                  </a:lnTo>
                  <a:lnTo>
                    <a:pt x="941" y="269"/>
                  </a:lnTo>
                  <a:lnTo>
                    <a:pt x="929" y="299"/>
                  </a:lnTo>
                  <a:lnTo>
                    <a:pt x="929" y="299"/>
                  </a:lnTo>
                  <a:lnTo>
                    <a:pt x="923" y="309"/>
                  </a:lnTo>
                  <a:lnTo>
                    <a:pt x="917" y="317"/>
                  </a:lnTo>
                  <a:lnTo>
                    <a:pt x="917" y="317"/>
                  </a:lnTo>
                  <a:lnTo>
                    <a:pt x="907" y="325"/>
                  </a:lnTo>
                  <a:lnTo>
                    <a:pt x="903" y="329"/>
                  </a:lnTo>
                  <a:lnTo>
                    <a:pt x="899" y="331"/>
                  </a:lnTo>
                  <a:lnTo>
                    <a:pt x="897" y="331"/>
                  </a:lnTo>
                  <a:lnTo>
                    <a:pt x="897" y="331"/>
                  </a:lnTo>
                  <a:lnTo>
                    <a:pt x="897" y="329"/>
                  </a:lnTo>
                  <a:lnTo>
                    <a:pt x="897" y="327"/>
                  </a:lnTo>
                  <a:lnTo>
                    <a:pt x="897" y="327"/>
                  </a:lnTo>
                  <a:lnTo>
                    <a:pt x="897" y="319"/>
                  </a:lnTo>
                  <a:lnTo>
                    <a:pt x="901" y="311"/>
                  </a:lnTo>
                  <a:lnTo>
                    <a:pt x="901" y="311"/>
                  </a:lnTo>
                  <a:lnTo>
                    <a:pt x="911" y="297"/>
                  </a:lnTo>
                  <a:lnTo>
                    <a:pt x="915" y="291"/>
                  </a:lnTo>
                  <a:lnTo>
                    <a:pt x="921" y="283"/>
                  </a:lnTo>
                  <a:lnTo>
                    <a:pt x="921" y="283"/>
                  </a:lnTo>
                  <a:lnTo>
                    <a:pt x="937" y="243"/>
                  </a:lnTo>
                  <a:lnTo>
                    <a:pt x="937" y="243"/>
                  </a:lnTo>
                  <a:lnTo>
                    <a:pt x="943" y="229"/>
                  </a:lnTo>
                  <a:lnTo>
                    <a:pt x="947" y="223"/>
                  </a:lnTo>
                  <a:lnTo>
                    <a:pt x="951" y="219"/>
                  </a:lnTo>
                  <a:lnTo>
                    <a:pt x="951" y="219"/>
                  </a:lnTo>
                  <a:lnTo>
                    <a:pt x="959" y="217"/>
                  </a:lnTo>
                  <a:lnTo>
                    <a:pt x="959" y="217"/>
                  </a:lnTo>
                  <a:lnTo>
                    <a:pt x="965" y="203"/>
                  </a:lnTo>
                  <a:lnTo>
                    <a:pt x="971" y="187"/>
                  </a:lnTo>
                  <a:lnTo>
                    <a:pt x="973" y="173"/>
                  </a:lnTo>
                  <a:lnTo>
                    <a:pt x="973" y="158"/>
                  </a:lnTo>
                  <a:lnTo>
                    <a:pt x="973" y="158"/>
                  </a:lnTo>
                  <a:lnTo>
                    <a:pt x="971" y="138"/>
                  </a:lnTo>
                  <a:lnTo>
                    <a:pt x="967" y="114"/>
                  </a:lnTo>
                  <a:lnTo>
                    <a:pt x="961" y="88"/>
                  </a:lnTo>
                  <a:lnTo>
                    <a:pt x="953" y="64"/>
                  </a:lnTo>
                  <a:lnTo>
                    <a:pt x="941" y="40"/>
                  </a:lnTo>
                  <a:lnTo>
                    <a:pt x="935" y="30"/>
                  </a:lnTo>
                  <a:lnTo>
                    <a:pt x="927" y="22"/>
                  </a:lnTo>
                  <a:lnTo>
                    <a:pt x="919" y="14"/>
                  </a:lnTo>
                  <a:lnTo>
                    <a:pt x="909" y="8"/>
                  </a:lnTo>
                  <a:lnTo>
                    <a:pt x="899" y="4"/>
                  </a:lnTo>
                  <a:lnTo>
                    <a:pt x="887" y="4"/>
                  </a:lnTo>
                  <a:lnTo>
                    <a:pt x="887" y="4"/>
                  </a:lnTo>
                  <a:lnTo>
                    <a:pt x="879" y="4"/>
                  </a:lnTo>
                  <a:lnTo>
                    <a:pt x="879" y="4"/>
                  </a:lnTo>
                  <a:lnTo>
                    <a:pt x="879" y="6"/>
                  </a:lnTo>
                  <a:lnTo>
                    <a:pt x="879" y="6"/>
                  </a:lnTo>
                  <a:lnTo>
                    <a:pt x="879" y="8"/>
                  </a:lnTo>
                  <a:lnTo>
                    <a:pt x="879" y="8"/>
                  </a:lnTo>
                  <a:lnTo>
                    <a:pt x="869" y="16"/>
                  </a:lnTo>
                  <a:lnTo>
                    <a:pt x="859" y="24"/>
                  </a:lnTo>
                  <a:lnTo>
                    <a:pt x="849" y="32"/>
                  </a:lnTo>
                  <a:lnTo>
                    <a:pt x="839" y="40"/>
                  </a:lnTo>
                  <a:lnTo>
                    <a:pt x="839" y="40"/>
                  </a:lnTo>
                  <a:lnTo>
                    <a:pt x="835" y="48"/>
                  </a:lnTo>
                  <a:lnTo>
                    <a:pt x="831" y="56"/>
                  </a:lnTo>
                  <a:lnTo>
                    <a:pt x="831" y="56"/>
                  </a:lnTo>
                  <a:lnTo>
                    <a:pt x="829" y="60"/>
                  </a:lnTo>
                  <a:lnTo>
                    <a:pt x="829" y="60"/>
                  </a:lnTo>
                  <a:lnTo>
                    <a:pt x="829" y="62"/>
                  </a:lnTo>
                  <a:lnTo>
                    <a:pt x="829" y="62"/>
                  </a:lnTo>
                  <a:lnTo>
                    <a:pt x="835" y="66"/>
                  </a:lnTo>
                  <a:lnTo>
                    <a:pt x="841" y="68"/>
                  </a:lnTo>
                  <a:lnTo>
                    <a:pt x="841" y="68"/>
                  </a:lnTo>
                  <a:lnTo>
                    <a:pt x="849" y="74"/>
                  </a:lnTo>
                  <a:lnTo>
                    <a:pt x="855" y="80"/>
                  </a:lnTo>
                  <a:lnTo>
                    <a:pt x="867" y="94"/>
                  </a:lnTo>
                  <a:lnTo>
                    <a:pt x="867" y="94"/>
                  </a:lnTo>
                  <a:lnTo>
                    <a:pt x="885" y="124"/>
                  </a:lnTo>
                  <a:lnTo>
                    <a:pt x="895" y="142"/>
                  </a:lnTo>
                  <a:lnTo>
                    <a:pt x="901" y="158"/>
                  </a:lnTo>
                  <a:lnTo>
                    <a:pt x="901" y="158"/>
                  </a:lnTo>
                  <a:lnTo>
                    <a:pt x="901" y="156"/>
                  </a:lnTo>
                  <a:lnTo>
                    <a:pt x="901" y="156"/>
                  </a:lnTo>
                  <a:lnTo>
                    <a:pt x="903" y="136"/>
                  </a:lnTo>
                  <a:lnTo>
                    <a:pt x="903" y="116"/>
                  </a:lnTo>
                  <a:lnTo>
                    <a:pt x="903" y="116"/>
                  </a:lnTo>
                  <a:lnTo>
                    <a:pt x="903" y="102"/>
                  </a:lnTo>
                  <a:lnTo>
                    <a:pt x="899" y="90"/>
                  </a:lnTo>
                  <a:lnTo>
                    <a:pt x="899" y="90"/>
                  </a:lnTo>
                  <a:lnTo>
                    <a:pt x="897" y="78"/>
                  </a:lnTo>
                  <a:lnTo>
                    <a:pt x="891" y="66"/>
                  </a:lnTo>
                  <a:lnTo>
                    <a:pt x="879" y="46"/>
                  </a:lnTo>
                  <a:lnTo>
                    <a:pt x="879" y="46"/>
                  </a:lnTo>
                  <a:lnTo>
                    <a:pt x="867" y="36"/>
                  </a:lnTo>
                  <a:lnTo>
                    <a:pt x="867" y="36"/>
                  </a:lnTo>
                  <a:lnTo>
                    <a:pt x="865" y="32"/>
                  </a:lnTo>
                  <a:lnTo>
                    <a:pt x="863" y="30"/>
                  </a:lnTo>
                  <a:lnTo>
                    <a:pt x="863" y="28"/>
                  </a:lnTo>
                  <a:lnTo>
                    <a:pt x="863" y="28"/>
                  </a:lnTo>
                  <a:lnTo>
                    <a:pt x="865" y="28"/>
                  </a:lnTo>
                  <a:lnTo>
                    <a:pt x="865" y="28"/>
                  </a:lnTo>
                  <a:lnTo>
                    <a:pt x="877" y="30"/>
                  </a:lnTo>
                  <a:lnTo>
                    <a:pt x="887" y="36"/>
                  </a:lnTo>
                  <a:lnTo>
                    <a:pt x="899" y="42"/>
                  </a:lnTo>
                  <a:lnTo>
                    <a:pt x="907" y="50"/>
                  </a:lnTo>
                  <a:lnTo>
                    <a:pt x="915" y="60"/>
                  </a:lnTo>
                  <a:lnTo>
                    <a:pt x="921" y="72"/>
                  </a:lnTo>
                  <a:lnTo>
                    <a:pt x="927" y="82"/>
                  </a:lnTo>
                  <a:lnTo>
                    <a:pt x="929" y="94"/>
                  </a:lnTo>
                  <a:lnTo>
                    <a:pt x="929" y="94"/>
                  </a:lnTo>
                  <a:lnTo>
                    <a:pt x="931" y="110"/>
                  </a:lnTo>
                  <a:lnTo>
                    <a:pt x="931" y="128"/>
                  </a:lnTo>
                  <a:lnTo>
                    <a:pt x="929" y="146"/>
                  </a:lnTo>
                  <a:lnTo>
                    <a:pt x="927" y="164"/>
                  </a:lnTo>
                  <a:lnTo>
                    <a:pt x="917" y="199"/>
                  </a:lnTo>
                  <a:lnTo>
                    <a:pt x="903" y="231"/>
                  </a:lnTo>
                  <a:lnTo>
                    <a:pt x="903" y="231"/>
                  </a:lnTo>
                  <a:lnTo>
                    <a:pt x="903" y="235"/>
                  </a:lnTo>
                  <a:lnTo>
                    <a:pt x="903" y="235"/>
                  </a:lnTo>
                  <a:lnTo>
                    <a:pt x="903" y="237"/>
                  </a:lnTo>
                  <a:lnTo>
                    <a:pt x="903" y="237"/>
                  </a:lnTo>
                  <a:lnTo>
                    <a:pt x="909" y="247"/>
                  </a:lnTo>
                  <a:lnTo>
                    <a:pt x="913" y="255"/>
                  </a:lnTo>
                  <a:lnTo>
                    <a:pt x="913" y="255"/>
                  </a:lnTo>
                  <a:lnTo>
                    <a:pt x="915" y="261"/>
                  </a:lnTo>
                  <a:lnTo>
                    <a:pt x="915" y="269"/>
                  </a:lnTo>
                  <a:lnTo>
                    <a:pt x="911" y="279"/>
                  </a:lnTo>
                  <a:lnTo>
                    <a:pt x="911" y="279"/>
                  </a:lnTo>
                  <a:lnTo>
                    <a:pt x="907" y="285"/>
                  </a:lnTo>
                  <a:lnTo>
                    <a:pt x="901" y="289"/>
                  </a:lnTo>
                  <a:lnTo>
                    <a:pt x="887" y="299"/>
                  </a:lnTo>
                  <a:lnTo>
                    <a:pt x="859" y="309"/>
                  </a:lnTo>
                  <a:lnTo>
                    <a:pt x="859" y="309"/>
                  </a:lnTo>
                  <a:lnTo>
                    <a:pt x="845" y="319"/>
                  </a:lnTo>
                  <a:lnTo>
                    <a:pt x="839" y="325"/>
                  </a:lnTo>
                  <a:lnTo>
                    <a:pt x="835" y="329"/>
                  </a:lnTo>
                  <a:lnTo>
                    <a:pt x="835" y="329"/>
                  </a:lnTo>
                  <a:lnTo>
                    <a:pt x="833" y="331"/>
                  </a:lnTo>
                  <a:lnTo>
                    <a:pt x="833" y="331"/>
                  </a:lnTo>
                  <a:lnTo>
                    <a:pt x="831" y="329"/>
                  </a:lnTo>
                  <a:lnTo>
                    <a:pt x="831" y="325"/>
                  </a:lnTo>
                  <a:lnTo>
                    <a:pt x="831" y="319"/>
                  </a:lnTo>
                  <a:lnTo>
                    <a:pt x="831" y="319"/>
                  </a:lnTo>
                  <a:lnTo>
                    <a:pt x="833" y="307"/>
                  </a:lnTo>
                  <a:lnTo>
                    <a:pt x="837" y="295"/>
                  </a:lnTo>
                  <a:lnTo>
                    <a:pt x="837" y="295"/>
                  </a:lnTo>
                  <a:lnTo>
                    <a:pt x="841" y="289"/>
                  </a:lnTo>
                  <a:lnTo>
                    <a:pt x="847" y="283"/>
                  </a:lnTo>
                  <a:lnTo>
                    <a:pt x="857" y="277"/>
                  </a:lnTo>
                  <a:lnTo>
                    <a:pt x="869" y="271"/>
                  </a:lnTo>
                  <a:lnTo>
                    <a:pt x="875" y="269"/>
                  </a:lnTo>
                  <a:lnTo>
                    <a:pt x="879" y="263"/>
                  </a:lnTo>
                  <a:lnTo>
                    <a:pt x="879" y="263"/>
                  </a:lnTo>
                  <a:lnTo>
                    <a:pt x="891" y="249"/>
                  </a:lnTo>
                  <a:lnTo>
                    <a:pt x="899" y="235"/>
                  </a:lnTo>
                  <a:lnTo>
                    <a:pt x="899" y="235"/>
                  </a:lnTo>
                  <a:lnTo>
                    <a:pt x="897" y="221"/>
                  </a:lnTo>
                  <a:lnTo>
                    <a:pt x="897" y="209"/>
                  </a:lnTo>
                  <a:lnTo>
                    <a:pt x="897" y="209"/>
                  </a:lnTo>
                  <a:lnTo>
                    <a:pt x="899" y="195"/>
                  </a:lnTo>
                  <a:lnTo>
                    <a:pt x="901" y="179"/>
                  </a:lnTo>
                  <a:lnTo>
                    <a:pt x="901" y="179"/>
                  </a:lnTo>
                  <a:lnTo>
                    <a:pt x="901" y="179"/>
                  </a:lnTo>
                  <a:lnTo>
                    <a:pt x="901" y="179"/>
                  </a:lnTo>
                  <a:lnTo>
                    <a:pt x="893" y="197"/>
                  </a:lnTo>
                  <a:lnTo>
                    <a:pt x="889" y="205"/>
                  </a:lnTo>
                  <a:lnTo>
                    <a:pt x="883" y="211"/>
                  </a:lnTo>
                  <a:lnTo>
                    <a:pt x="877" y="215"/>
                  </a:lnTo>
                  <a:lnTo>
                    <a:pt x="869" y="219"/>
                  </a:lnTo>
                  <a:lnTo>
                    <a:pt x="861" y="219"/>
                  </a:lnTo>
                  <a:lnTo>
                    <a:pt x="851" y="217"/>
                  </a:lnTo>
                  <a:lnTo>
                    <a:pt x="851" y="217"/>
                  </a:lnTo>
                  <a:lnTo>
                    <a:pt x="845" y="215"/>
                  </a:lnTo>
                  <a:lnTo>
                    <a:pt x="839" y="211"/>
                  </a:lnTo>
                  <a:lnTo>
                    <a:pt x="829" y="199"/>
                  </a:lnTo>
                  <a:lnTo>
                    <a:pt x="819" y="185"/>
                  </a:lnTo>
                  <a:lnTo>
                    <a:pt x="811" y="173"/>
                  </a:lnTo>
                  <a:lnTo>
                    <a:pt x="811" y="173"/>
                  </a:lnTo>
                  <a:lnTo>
                    <a:pt x="807" y="162"/>
                  </a:lnTo>
                  <a:lnTo>
                    <a:pt x="807" y="152"/>
                  </a:lnTo>
                  <a:lnTo>
                    <a:pt x="805" y="130"/>
                  </a:lnTo>
                  <a:lnTo>
                    <a:pt x="805" y="130"/>
                  </a:lnTo>
                  <a:lnTo>
                    <a:pt x="805" y="126"/>
                  </a:lnTo>
                  <a:lnTo>
                    <a:pt x="803" y="122"/>
                  </a:lnTo>
                  <a:lnTo>
                    <a:pt x="801" y="118"/>
                  </a:lnTo>
                  <a:lnTo>
                    <a:pt x="799" y="114"/>
                  </a:lnTo>
                  <a:lnTo>
                    <a:pt x="799" y="114"/>
                  </a:lnTo>
                  <a:lnTo>
                    <a:pt x="799" y="98"/>
                  </a:lnTo>
                  <a:lnTo>
                    <a:pt x="801" y="84"/>
                  </a:lnTo>
                  <a:lnTo>
                    <a:pt x="803" y="78"/>
                  </a:lnTo>
                  <a:lnTo>
                    <a:pt x="807" y="72"/>
                  </a:lnTo>
                  <a:lnTo>
                    <a:pt x="813" y="68"/>
                  </a:lnTo>
                  <a:lnTo>
                    <a:pt x="821" y="64"/>
                  </a:lnTo>
                  <a:lnTo>
                    <a:pt x="821" y="64"/>
                  </a:lnTo>
                  <a:lnTo>
                    <a:pt x="823" y="62"/>
                  </a:lnTo>
                  <a:lnTo>
                    <a:pt x="823" y="62"/>
                  </a:lnTo>
                  <a:lnTo>
                    <a:pt x="825" y="60"/>
                  </a:lnTo>
                  <a:lnTo>
                    <a:pt x="825" y="60"/>
                  </a:lnTo>
                  <a:lnTo>
                    <a:pt x="825" y="52"/>
                  </a:lnTo>
                  <a:lnTo>
                    <a:pt x="825" y="52"/>
                  </a:lnTo>
                  <a:lnTo>
                    <a:pt x="827" y="42"/>
                  </a:lnTo>
                  <a:lnTo>
                    <a:pt x="833" y="34"/>
                  </a:lnTo>
                  <a:lnTo>
                    <a:pt x="839" y="26"/>
                  </a:lnTo>
                  <a:lnTo>
                    <a:pt x="847" y="18"/>
                  </a:lnTo>
                  <a:lnTo>
                    <a:pt x="847" y="18"/>
                  </a:lnTo>
                  <a:lnTo>
                    <a:pt x="857" y="12"/>
                  </a:lnTo>
                  <a:lnTo>
                    <a:pt x="871" y="4"/>
                  </a:lnTo>
                  <a:lnTo>
                    <a:pt x="871" y="4"/>
                  </a:lnTo>
                  <a:lnTo>
                    <a:pt x="869" y="4"/>
                  </a:lnTo>
                  <a:lnTo>
                    <a:pt x="869" y="4"/>
                  </a:lnTo>
                  <a:lnTo>
                    <a:pt x="861" y="6"/>
                  </a:lnTo>
                  <a:lnTo>
                    <a:pt x="853" y="8"/>
                  </a:lnTo>
                  <a:lnTo>
                    <a:pt x="853" y="8"/>
                  </a:lnTo>
                  <a:lnTo>
                    <a:pt x="837" y="16"/>
                  </a:lnTo>
                  <a:lnTo>
                    <a:pt x="823" y="28"/>
                  </a:lnTo>
                  <a:lnTo>
                    <a:pt x="813" y="40"/>
                  </a:lnTo>
                  <a:lnTo>
                    <a:pt x="803" y="54"/>
                  </a:lnTo>
                  <a:lnTo>
                    <a:pt x="803" y="54"/>
                  </a:lnTo>
                  <a:lnTo>
                    <a:pt x="797" y="68"/>
                  </a:lnTo>
                  <a:lnTo>
                    <a:pt x="793" y="84"/>
                  </a:lnTo>
                  <a:lnTo>
                    <a:pt x="791" y="100"/>
                  </a:lnTo>
                  <a:lnTo>
                    <a:pt x="789" y="114"/>
                  </a:lnTo>
                  <a:lnTo>
                    <a:pt x="789" y="114"/>
                  </a:lnTo>
                  <a:lnTo>
                    <a:pt x="791" y="128"/>
                  </a:lnTo>
                  <a:lnTo>
                    <a:pt x="795" y="142"/>
                  </a:lnTo>
                  <a:lnTo>
                    <a:pt x="799" y="158"/>
                  </a:lnTo>
                  <a:lnTo>
                    <a:pt x="801" y="173"/>
                  </a:lnTo>
                  <a:lnTo>
                    <a:pt x="801" y="173"/>
                  </a:lnTo>
                  <a:lnTo>
                    <a:pt x="801" y="185"/>
                  </a:lnTo>
                  <a:lnTo>
                    <a:pt x="799" y="199"/>
                  </a:lnTo>
                  <a:lnTo>
                    <a:pt x="793" y="227"/>
                  </a:lnTo>
                  <a:lnTo>
                    <a:pt x="793" y="227"/>
                  </a:lnTo>
                  <a:lnTo>
                    <a:pt x="791" y="249"/>
                  </a:lnTo>
                  <a:lnTo>
                    <a:pt x="789" y="259"/>
                  </a:lnTo>
                  <a:lnTo>
                    <a:pt x="785" y="269"/>
                  </a:lnTo>
                  <a:lnTo>
                    <a:pt x="785" y="269"/>
                  </a:lnTo>
                  <a:lnTo>
                    <a:pt x="781" y="277"/>
                  </a:lnTo>
                  <a:lnTo>
                    <a:pt x="775" y="285"/>
                  </a:lnTo>
                  <a:lnTo>
                    <a:pt x="761" y="299"/>
                  </a:lnTo>
                  <a:lnTo>
                    <a:pt x="761" y="299"/>
                  </a:lnTo>
                  <a:lnTo>
                    <a:pt x="755" y="309"/>
                  </a:lnTo>
                  <a:lnTo>
                    <a:pt x="751" y="321"/>
                  </a:lnTo>
                  <a:lnTo>
                    <a:pt x="747" y="343"/>
                  </a:lnTo>
                  <a:lnTo>
                    <a:pt x="747" y="343"/>
                  </a:lnTo>
                  <a:lnTo>
                    <a:pt x="747" y="345"/>
                  </a:lnTo>
                  <a:lnTo>
                    <a:pt x="747" y="347"/>
                  </a:lnTo>
                  <a:lnTo>
                    <a:pt x="747" y="347"/>
                  </a:lnTo>
                  <a:lnTo>
                    <a:pt x="747" y="349"/>
                  </a:lnTo>
                  <a:lnTo>
                    <a:pt x="747" y="349"/>
                  </a:lnTo>
                  <a:lnTo>
                    <a:pt x="753" y="337"/>
                  </a:lnTo>
                  <a:lnTo>
                    <a:pt x="757" y="327"/>
                  </a:lnTo>
                  <a:lnTo>
                    <a:pt x="771" y="311"/>
                  </a:lnTo>
                  <a:lnTo>
                    <a:pt x="785" y="297"/>
                  </a:lnTo>
                  <a:lnTo>
                    <a:pt x="801" y="281"/>
                  </a:lnTo>
                  <a:lnTo>
                    <a:pt x="801" y="281"/>
                  </a:lnTo>
                  <a:lnTo>
                    <a:pt x="815" y="259"/>
                  </a:lnTo>
                  <a:lnTo>
                    <a:pt x="827" y="235"/>
                  </a:lnTo>
                  <a:lnTo>
                    <a:pt x="827" y="235"/>
                  </a:lnTo>
                  <a:lnTo>
                    <a:pt x="833" y="221"/>
                  </a:lnTo>
                  <a:lnTo>
                    <a:pt x="833" y="221"/>
                  </a:lnTo>
                  <a:lnTo>
                    <a:pt x="835" y="215"/>
                  </a:lnTo>
                  <a:lnTo>
                    <a:pt x="837" y="215"/>
                  </a:lnTo>
                  <a:lnTo>
                    <a:pt x="837" y="213"/>
                  </a:lnTo>
                  <a:lnTo>
                    <a:pt x="837" y="213"/>
                  </a:lnTo>
                  <a:lnTo>
                    <a:pt x="839" y="215"/>
                  </a:lnTo>
                  <a:lnTo>
                    <a:pt x="839" y="215"/>
                  </a:lnTo>
                  <a:lnTo>
                    <a:pt x="841" y="221"/>
                  </a:lnTo>
                  <a:lnTo>
                    <a:pt x="843" y="227"/>
                  </a:lnTo>
                  <a:lnTo>
                    <a:pt x="843" y="241"/>
                  </a:lnTo>
                  <a:lnTo>
                    <a:pt x="839" y="255"/>
                  </a:lnTo>
                  <a:lnTo>
                    <a:pt x="833" y="267"/>
                  </a:lnTo>
                  <a:lnTo>
                    <a:pt x="833" y="267"/>
                  </a:lnTo>
                  <a:lnTo>
                    <a:pt x="823" y="291"/>
                  </a:lnTo>
                  <a:lnTo>
                    <a:pt x="815" y="303"/>
                  </a:lnTo>
                  <a:lnTo>
                    <a:pt x="807" y="311"/>
                  </a:lnTo>
                  <a:lnTo>
                    <a:pt x="807" y="311"/>
                  </a:lnTo>
                  <a:lnTo>
                    <a:pt x="781" y="333"/>
                  </a:lnTo>
                  <a:lnTo>
                    <a:pt x="765" y="345"/>
                  </a:lnTo>
                  <a:lnTo>
                    <a:pt x="757" y="349"/>
                  </a:lnTo>
                  <a:lnTo>
                    <a:pt x="751" y="351"/>
                  </a:lnTo>
                  <a:lnTo>
                    <a:pt x="751" y="351"/>
                  </a:lnTo>
                  <a:lnTo>
                    <a:pt x="749" y="353"/>
                  </a:lnTo>
                  <a:lnTo>
                    <a:pt x="749" y="353"/>
                  </a:lnTo>
                  <a:lnTo>
                    <a:pt x="749" y="363"/>
                  </a:lnTo>
                  <a:lnTo>
                    <a:pt x="749" y="363"/>
                  </a:lnTo>
                  <a:lnTo>
                    <a:pt x="747" y="381"/>
                  </a:lnTo>
                  <a:lnTo>
                    <a:pt x="747" y="381"/>
                  </a:lnTo>
                  <a:lnTo>
                    <a:pt x="745" y="403"/>
                  </a:lnTo>
                  <a:lnTo>
                    <a:pt x="745" y="403"/>
                  </a:lnTo>
                  <a:lnTo>
                    <a:pt x="743" y="409"/>
                  </a:lnTo>
                  <a:lnTo>
                    <a:pt x="743" y="411"/>
                  </a:lnTo>
                  <a:lnTo>
                    <a:pt x="741" y="413"/>
                  </a:lnTo>
                  <a:lnTo>
                    <a:pt x="741" y="413"/>
                  </a:lnTo>
                  <a:lnTo>
                    <a:pt x="739" y="411"/>
                  </a:lnTo>
                  <a:lnTo>
                    <a:pt x="727" y="205"/>
                  </a:lnTo>
                  <a:lnTo>
                    <a:pt x="727" y="205"/>
                  </a:lnTo>
                  <a:lnTo>
                    <a:pt x="727" y="199"/>
                  </a:lnTo>
                  <a:lnTo>
                    <a:pt x="725" y="195"/>
                  </a:lnTo>
                  <a:lnTo>
                    <a:pt x="721" y="193"/>
                  </a:lnTo>
                  <a:lnTo>
                    <a:pt x="715" y="193"/>
                  </a:lnTo>
                  <a:lnTo>
                    <a:pt x="715" y="193"/>
                  </a:lnTo>
                  <a:lnTo>
                    <a:pt x="695" y="193"/>
                  </a:lnTo>
                  <a:lnTo>
                    <a:pt x="695" y="193"/>
                  </a:lnTo>
                  <a:lnTo>
                    <a:pt x="661" y="193"/>
                  </a:lnTo>
                  <a:lnTo>
                    <a:pt x="661" y="193"/>
                  </a:lnTo>
                  <a:lnTo>
                    <a:pt x="566" y="195"/>
                  </a:lnTo>
                  <a:lnTo>
                    <a:pt x="566" y="195"/>
                  </a:lnTo>
                  <a:lnTo>
                    <a:pt x="484" y="195"/>
                  </a:lnTo>
                  <a:lnTo>
                    <a:pt x="484" y="195"/>
                  </a:lnTo>
                  <a:lnTo>
                    <a:pt x="480" y="195"/>
                  </a:lnTo>
                  <a:lnTo>
                    <a:pt x="480" y="201"/>
                  </a:lnTo>
                  <a:lnTo>
                    <a:pt x="480" y="201"/>
                  </a:lnTo>
                  <a:lnTo>
                    <a:pt x="482" y="253"/>
                  </a:lnTo>
                  <a:lnTo>
                    <a:pt x="482" y="253"/>
                  </a:lnTo>
                  <a:lnTo>
                    <a:pt x="488" y="345"/>
                  </a:lnTo>
                  <a:lnTo>
                    <a:pt x="488" y="345"/>
                  </a:lnTo>
                  <a:lnTo>
                    <a:pt x="490" y="367"/>
                  </a:lnTo>
                  <a:lnTo>
                    <a:pt x="490" y="367"/>
                  </a:lnTo>
                  <a:lnTo>
                    <a:pt x="502" y="359"/>
                  </a:lnTo>
                  <a:lnTo>
                    <a:pt x="512" y="355"/>
                  </a:lnTo>
                  <a:lnTo>
                    <a:pt x="512" y="355"/>
                  </a:lnTo>
                  <a:lnTo>
                    <a:pt x="520" y="355"/>
                  </a:lnTo>
                  <a:lnTo>
                    <a:pt x="528" y="357"/>
                  </a:lnTo>
                  <a:lnTo>
                    <a:pt x="536" y="361"/>
                  </a:lnTo>
                  <a:lnTo>
                    <a:pt x="542" y="365"/>
                  </a:lnTo>
                  <a:lnTo>
                    <a:pt x="542" y="365"/>
                  </a:lnTo>
                  <a:lnTo>
                    <a:pt x="552" y="355"/>
                  </a:lnTo>
                  <a:lnTo>
                    <a:pt x="552" y="355"/>
                  </a:lnTo>
                  <a:lnTo>
                    <a:pt x="562" y="347"/>
                  </a:lnTo>
                  <a:lnTo>
                    <a:pt x="566" y="345"/>
                  </a:lnTo>
                  <a:lnTo>
                    <a:pt x="572" y="345"/>
                  </a:lnTo>
                  <a:lnTo>
                    <a:pt x="572" y="345"/>
                  </a:lnTo>
                  <a:lnTo>
                    <a:pt x="584" y="347"/>
                  </a:lnTo>
                  <a:lnTo>
                    <a:pt x="597" y="353"/>
                  </a:lnTo>
                  <a:lnTo>
                    <a:pt x="613" y="359"/>
                  </a:lnTo>
                  <a:lnTo>
                    <a:pt x="629" y="369"/>
                  </a:lnTo>
                  <a:lnTo>
                    <a:pt x="661" y="391"/>
                  </a:lnTo>
                  <a:lnTo>
                    <a:pt x="691" y="413"/>
                  </a:lnTo>
                  <a:lnTo>
                    <a:pt x="691" y="413"/>
                  </a:lnTo>
                  <a:lnTo>
                    <a:pt x="697" y="415"/>
                  </a:lnTo>
                  <a:lnTo>
                    <a:pt x="697" y="415"/>
                  </a:lnTo>
                  <a:lnTo>
                    <a:pt x="715" y="415"/>
                  </a:lnTo>
                  <a:lnTo>
                    <a:pt x="715" y="415"/>
                  </a:lnTo>
                  <a:lnTo>
                    <a:pt x="729" y="415"/>
                  </a:lnTo>
                  <a:lnTo>
                    <a:pt x="735" y="415"/>
                  </a:lnTo>
                  <a:lnTo>
                    <a:pt x="741" y="417"/>
                  </a:lnTo>
                  <a:lnTo>
                    <a:pt x="741" y="417"/>
                  </a:lnTo>
                  <a:lnTo>
                    <a:pt x="777" y="445"/>
                  </a:lnTo>
                  <a:lnTo>
                    <a:pt x="777" y="445"/>
                  </a:lnTo>
                  <a:lnTo>
                    <a:pt x="833" y="487"/>
                  </a:lnTo>
                  <a:lnTo>
                    <a:pt x="833" y="487"/>
                  </a:lnTo>
                  <a:lnTo>
                    <a:pt x="853" y="503"/>
                  </a:lnTo>
                  <a:lnTo>
                    <a:pt x="853" y="503"/>
                  </a:lnTo>
                  <a:lnTo>
                    <a:pt x="865" y="514"/>
                  </a:lnTo>
                  <a:lnTo>
                    <a:pt x="865" y="514"/>
                  </a:lnTo>
                  <a:lnTo>
                    <a:pt x="865" y="516"/>
                  </a:lnTo>
                  <a:lnTo>
                    <a:pt x="865" y="516"/>
                  </a:lnTo>
                  <a:lnTo>
                    <a:pt x="865" y="516"/>
                  </a:lnTo>
                  <a:lnTo>
                    <a:pt x="865" y="516"/>
                  </a:lnTo>
                  <a:lnTo>
                    <a:pt x="857" y="518"/>
                  </a:lnTo>
                  <a:lnTo>
                    <a:pt x="847" y="518"/>
                  </a:lnTo>
                  <a:lnTo>
                    <a:pt x="827" y="516"/>
                  </a:lnTo>
                  <a:lnTo>
                    <a:pt x="827" y="516"/>
                  </a:lnTo>
                  <a:lnTo>
                    <a:pt x="813" y="512"/>
                  </a:lnTo>
                  <a:lnTo>
                    <a:pt x="799" y="503"/>
                  </a:lnTo>
                  <a:lnTo>
                    <a:pt x="785" y="495"/>
                  </a:lnTo>
                  <a:lnTo>
                    <a:pt x="773" y="485"/>
                  </a:lnTo>
                  <a:lnTo>
                    <a:pt x="773" y="485"/>
                  </a:lnTo>
                  <a:lnTo>
                    <a:pt x="757" y="471"/>
                  </a:lnTo>
                  <a:lnTo>
                    <a:pt x="741" y="457"/>
                  </a:lnTo>
                  <a:lnTo>
                    <a:pt x="705" y="429"/>
                  </a:lnTo>
                  <a:lnTo>
                    <a:pt x="705" y="429"/>
                  </a:lnTo>
                  <a:lnTo>
                    <a:pt x="689" y="417"/>
                  </a:lnTo>
                  <a:lnTo>
                    <a:pt x="689" y="417"/>
                  </a:lnTo>
                  <a:lnTo>
                    <a:pt x="677" y="413"/>
                  </a:lnTo>
                  <a:lnTo>
                    <a:pt x="665" y="405"/>
                  </a:lnTo>
                  <a:lnTo>
                    <a:pt x="645" y="393"/>
                  </a:lnTo>
                  <a:lnTo>
                    <a:pt x="645" y="393"/>
                  </a:lnTo>
                  <a:lnTo>
                    <a:pt x="617" y="373"/>
                  </a:lnTo>
                  <a:lnTo>
                    <a:pt x="601" y="365"/>
                  </a:lnTo>
                  <a:lnTo>
                    <a:pt x="595" y="363"/>
                  </a:lnTo>
                  <a:lnTo>
                    <a:pt x="589" y="363"/>
                  </a:lnTo>
                  <a:lnTo>
                    <a:pt x="589" y="363"/>
                  </a:lnTo>
                  <a:lnTo>
                    <a:pt x="587" y="363"/>
                  </a:lnTo>
                  <a:lnTo>
                    <a:pt x="587" y="363"/>
                  </a:lnTo>
                  <a:lnTo>
                    <a:pt x="587" y="365"/>
                  </a:lnTo>
                  <a:lnTo>
                    <a:pt x="587" y="369"/>
                  </a:lnTo>
                  <a:lnTo>
                    <a:pt x="591" y="377"/>
                  </a:lnTo>
                  <a:lnTo>
                    <a:pt x="597" y="391"/>
                  </a:lnTo>
                  <a:lnTo>
                    <a:pt x="597" y="391"/>
                  </a:lnTo>
                  <a:lnTo>
                    <a:pt x="601" y="403"/>
                  </a:lnTo>
                  <a:lnTo>
                    <a:pt x="605" y="417"/>
                  </a:lnTo>
                  <a:lnTo>
                    <a:pt x="609" y="429"/>
                  </a:lnTo>
                  <a:lnTo>
                    <a:pt x="609" y="443"/>
                  </a:lnTo>
                  <a:lnTo>
                    <a:pt x="609" y="443"/>
                  </a:lnTo>
                  <a:lnTo>
                    <a:pt x="605" y="453"/>
                  </a:lnTo>
                  <a:lnTo>
                    <a:pt x="603" y="455"/>
                  </a:lnTo>
                  <a:lnTo>
                    <a:pt x="601" y="457"/>
                  </a:lnTo>
                  <a:lnTo>
                    <a:pt x="597" y="457"/>
                  </a:lnTo>
                  <a:lnTo>
                    <a:pt x="595" y="459"/>
                  </a:lnTo>
                  <a:lnTo>
                    <a:pt x="593" y="461"/>
                  </a:lnTo>
                  <a:lnTo>
                    <a:pt x="593" y="461"/>
                  </a:lnTo>
                  <a:lnTo>
                    <a:pt x="582" y="483"/>
                  </a:lnTo>
                  <a:lnTo>
                    <a:pt x="582" y="483"/>
                  </a:lnTo>
                  <a:lnTo>
                    <a:pt x="572" y="493"/>
                  </a:lnTo>
                  <a:lnTo>
                    <a:pt x="572" y="493"/>
                  </a:lnTo>
                  <a:lnTo>
                    <a:pt x="558" y="510"/>
                  </a:lnTo>
                  <a:lnTo>
                    <a:pt x="558" y="510"/>
                  </a:lnTo>
                  <a:lnTo>
                    <a:pt x="550" y="518"/>
                  </a:lnTo>
                  <a:lnTo>
                    <a:pt x="550" y="518"/>
                  </a:lnTo>
                  <a:lnTo>
                    <a:pt x="568" y="501"/>
                  </a:lnTo>
                  <a:lnTo>
                    <a:pt x="582" y="485"/>
                  </a:lnTo>
                  <a:lnTo>
                    <a:pt x="582" y="485"/>
                  </a:lnTo>
                  <a:lnTo>
                    <a:pt x="584" y="483"/>
                  </a:lnTo>
                  <a:lnTo>
                    <a:pt x="584" y="483"/>
                  </a:lnTo>
                  <a:lnTo>
                    <a:pt x="586" y="485"/>
                  </a:lnTo>
                  <a:lnTo>
                    <a:pt x="586" y="485"/>
                  </a:lnTo>
                  <a:lnTo>
                    <a:pt x="625" y="544"/>
                  </a:lnTo>
                  <a:lnTo>
                    <a:pt x="665" y="600"/>
                  </a:lnTo>
                  <a:lnTo>
                    <a:pt x="665" y="600"/>
                  </a:lnTo>
                  <a:lnTo>
                    <a:pt x="691" y="642"/>
                  </a:lnTo>
                  <a:lnTo>
                    <a:pt x="691" y="642"/>
                  </a:lnTo>
                  <a:lnTo>
                    <a:pt x="699" y="652"/>
                  </a:lnTo>
                  <a:lnTo>
                    <a:pt x="703" y="658"/>
                  </a:lnTo>
                  <a:lnTo>
                    <a:pt x="707" y="660"/>
                  </a:lnTo>
                  <a:lnTo>
                    <a:pt x="707" y="660"/>
                  </a:lnTo>
                  <a:lnTo>
                    <a:pt x="709" y="662"/>
                  </a:lnTo>
                  <a:lnTo>
                    <a:pt x="709" y="662"/>
                  </a:lnTo>
                  <a:lnTo>
                    <a:pt x="707" y="664"/>
                  </a:lnTo>
                  <a:lnTo>
                    <a:pt x="701" y="666"/>
                  </a:lnTo>
                  <a:lnTo>
                    <a:pt x="685" y="668"/>
                  </a:lnTo>
                  <a:lnTo>
                    <a:pt x="659" y="668"/>
                  </a:lnTo>
                  <a:lnTo>
                    <a:pt x="659" y="668"/>
                  </a:lnTo>
                  <a:lnTo>
                    <a:pt x="639" y="664"/>
                  </a:lnTo>
                  <a:lnTo>
                    <a:pt x="627" y="662"/>
                  </a:lnTo>
                  <a:lnTo>
                    <a:pt x="619" y="658"/>
                  </a:lnTo>
                  <a:lnTo>
                    <a:pt x="619" y="658"/>
                  </a:lnTo>
                  <a:lnTo>
                    <a:pt x="599" y="642"/>
                  </a:lnTo>
                  <a:lnTo>
                    <a:pt x="584" y="624"/>
                  </a:lnTo>
                  <a:lnTo>
                    <a:pt x="584" y="624"/>
                  </a:lnTo>
                  <a:lnTo>
                    <a:pt x="566" y="598"/>
                  </a:lnTo>
                  <a:lnTo>
                    <a:pt x="550" y="570"/>
                  </a:lnTo>
                  <a:lnTo>
                    <a:pt x="550" y="570"/>
                  </a:lnTo>
                  <a:lnTo>
                    <a:pt x="542" y="554"/>
                  </a:lnTo>
                  <a:lnTo>
                    <a:pt x="540" y="544"/>
                  </a:lnTo>
                  <a:lnTo>
                    <a:pt x="538" y="536"/>
                  </a:lnTo>
                  <a:lnTo>
                    <a:pt x="538" y="536"/>
                  </a:lnTo>
                  <a:lnTo>
                    <a:pt x="540" y="532"/>
                  </a:lnTo>
                  <a:lnTo>
                    <a:pt x="540" y="532"/>
                  </a:lnTo>
                  <a:lnTo>
                    <a:pt x="524" y="544"/>
                  </a:lnTo>
                  <a:lnTo>
                    <a:pt x="506" y="554"/>
                  </a:lnTo>
                  <a:lnTo>
                    <a:pt x="506" y="554"/>
                  </a:lnTo>
                  <a:lnTo>
                    <a:pt x="458" y="578"/>
                  </a:lnTo>
                  <a:lnTo>
                    <a:pt x="408" y="602"/>
                  </a:lnTo>
                  <a:lnTo>
                    <a:pt x="408" y="602"/>
                  </a:lnTo>
                  <a:lnTo>
                    <a:pt x="390" y="612"/>
                  </a:lnTo>
                  <a:lnTo>
                    <a:pt x="390" y="612"/>
                  </a:lnTo>
                  <a:lnTo>
                    <a:pt x="378" y="616"/>
                  </a:lnTo>
                  <a:lnTo>
                    <a:pt x="366" y="620"/>
                  </a:lnTo>
                  <a:lnTo>
                    <a:pt x="366" y="620"/>
                  </a:lnTo>
                  <a:lnTo>
                    <a:pt x="362" y="618"/>
                  </a:lnTo>
                  <a:lnTo>
                    <a:pt x="362" y="618"/>
                  </a:lnTo>
                  <a:lnTo>
                    <a:pt x="360" y="640"/>
                  </a:lnTo>
                  <a:lnTo>
                    <a:pt x="360" y="640"/>
                  </a:lnTo>
                  <a:lnTo>
                    <a:pt x="360" y="654"/>
                  </a:lnTo>
                  <a:lnTo>
                    <a:pt x="358" y="660"/>
                  </a:lnTo>
                  <a:lnTo>
                    <a:pt x="352" y="664"/>
                  </a:lnTo>
                  <a:lnTo>
                    <a:pt x="352" y="664"/>
                  </a:lnTo>
                  <a:lnTo>
                    <a:pt x="346" y="666"/>
                  </a:lnTo>
                  <a:lnTo>
                    <a:pt x="338" y="666"/>
                  </a:lnTo>
                  <a:lnTo>
                    <a:pt x="320" y="664"/>
                  </a:lnTo>
                  <a:lnTo>
                    <a:pt x="300" y="662"/>
                  </a:lnTo>
                  <a:lnTo>
                    <a:pt x="282" y="662"/>
                  </a:lnTo>
                  <a:lnTo>
                    <a:pt x="282" y="662"/>
                  </a:lnTo>
                  <a:lnTo>
                    <a:pt x="272" y="662"/>
                  </a:lnTo>
                  <a:lnTo>
                    <a:pt x="262" y="660"/>
                  </a:lnTo>
                  <a:lnTo>
                    <a:pt x="238" y="654"/>
                  </a:lnTo>
                  <a:lnTo>
                    <a:pt x="216" y="646"/>
                  </a:lnTo>
                  <a:lnTo>
                    <a:pt x="198" y="638"/>
                  </a:lnTo>
                  <a:lnTo>
                    <a:pt x="198" y="638"/>
                  </a:lnTo>
                  <a:lnTo>
                    <a:pt x="174" y="626"/>
                  </a:lnTo>
                  <a:lnTo>
                    <a:pt x="164" y="620"/>
                  </a:lnTo>
                  <a:lnTo>
                    <a:pt x="160" y="614"/>
                  </a:lnTo>
                  <a:lnTo>
                    <a:pt x="158" y="610"/>
                  </a:lnTo>
                  <a:lnTo>
                    <a:pt x="158" y="610"/>
                  </a:lnTo>
                  <a:lnTo>
                    <a:pt x="158" y="606"/>
                  </a:lnTo>
                  <a:lnTo>
                    <a:pt x="160" y="604"/>
                  </a:lnTo>
                  <a:lnTo>
                    <a:pt x="160" y="604"/>
                  </a:lnTo>
                  <a:lnTo>
                    <a:pt x="134" y="604"/>
                  </a:lnTo>
                  <a:lnTo>
                    <a:pt x="134" y="604"/>
                  </a:lnTo>
                  <a:lnTo>
                    <a:pt x="128" y="606"/>
                  </a:lnTo>
                  <a:lnTo>
                    <a:pt x="122" y="608"/>
                  </a:lnTo>
                  <a:lnTo>
                    <a:pt x="120" y="610"/>
                  </a:lnTo>
                  <a:lnTo>
                    <a:pt x="118" y="616"/>
                  </a:lnTo>
                  <a:lnTo>
                    <a:pt x="116" y="620"/>
                  </a:lnTo>
                  <a:lnTo>
                    <a:pt x="118" y="626"/>
                  </a:lnTo>
                  <a:lnTo>
                    <a:pt x="124" y="636"/>
                  </a:lnTo>
                  <a:lnTo>
                    <a:pt x="124" y="636"/>
                  </a:lnTo>
                  <a:lnTo>
                    <a:pt x="130" y="642"/>
                  </a:lnTo>
                  <a:lnTo>
                    <a:pt x="138" y="646"/>
                  </a:lnTo>
                  <a:lnTo>
                    <a:pt x="154" y="650"/>
                  </a:lnTo>
                  <a:lnTo>
                    <a:pt x="154" y="650"/>
                  </a:lnTo>
                  <a:lnTo>
                    <a:pt x="170" y="654"/>
                  </a:lnTo>
                  <a:lnTo>
                    <a:pt x="188" y="656"/>
                  </a:lnTo>
                  <a:lnTo>
                    <a:pt x="222" y="658"/>
                  </a:lnTo>
                  <a:lnTo>
                    <a:pt x="222" y="658"/>
                  </a:lnTo>
                  <a:lnTo>
                    <a:pt x="222" y="660"/>
                  </a:lnTo>
                  <a:lnTo>
                    <a:pt x="222" y="660"/>
                  </a:lnTo>
                  <a:lnTo>
                    <a:pt x="220" y="662"/>
                  </a:lnTo>
                  <a:lnTo>
                    <a:pt x="0" y="662"/>
                  </a:lnTo>
                  <a:lnTo>
                    <a:pt x="0" y="658"/>
                  </a:lnTo>
                  <a:lnTo>
                    <a:pt x="186" y="658"/>
                  </a:lnTo>
                  <a:lnTo>
                    <a:pt x="186" y="658"/>
                  </a:lnTo>
                  <a:lnTo>
                    <a:pt x="168" y="658"/>
                  </a:lnTo>
                  <a:lnTo>
                    <a:pt x="152" y="654"/>
                  </a:lnTo>
                  <a:lnTo>
                    <a:pt x="152" y="654"/>
                  </a:lnTo>
                  <a:lnTo>
                    <a:pt x="136" y="648"/>
                  </a:lnTo>
                  <a:lnTo>
                    <a:pt x="128" y="644"/>
                  </a:lnTo>
                  <a:lnTo>
                    <a:pt x="122" y="638"/>
                  </a:lnTo>
                  <a:lnTo>
                    <a:pt x="122" y="638"/>
                  </a:lnTo>
                  <a:lnTo>
                    <a:pt x="118" y="632"/>
                  </a:lnTo>
                  <a:lnTo>
                    <a:pt x="114" y="626"/>
                  </a:lnTo>
                  <a:lnTo>
                    <a:pt x="114" y="620"/>
                  </a:lnTo>
                  <a:lnTo>
                    <a:pt x="114" y="614"/>
                  </a:lnTo>
                  <a:lnTo>
                    <a:pt x="116" y="608"/>
                  </a:lnTo>
                  <a:lnTo>
                    <a:pt x="120" y="604"/>
                  </a:lnTo>
                  <a:lnTo>
                    <a:pt x="126" y="602"/>
                  </a:lnTo>
                  <a:lnTo>
                    <a:pt x="134" y="600"/>
                  </a:lnTo>
                  <a:lnTo>
                    <a:pt x="134" y="600"/>
                  </a:lnTo>
                  <a:lnTo>
                    <a:pt x="164" y="600"/>
                  </a:lnTo>
                  <a:lnTo>
                    <a:pt x="164" y="600"/>
                  </a:lnTo>
                  <a:lnTo>
                    <a:pt x="176" y="594"/>
                  </a:lnTo>
                  <a:lnTo>
                    <a:pt x="176" y="594"/>
                  </a:lnTo>
                  <a:lnTo>
                    <a:pt x="216" y="576"/>
                  </a:lnTo>
                  <a:lnTo>
                    <a:pt x="216" y="576"/>
                  </a:lnTo>
                  <a:lnTo>
                    <a:pt x="234" y="564"/>
                  </a:lnTo>
                  <a:lnTo>
                    <a:pt x="242" y="558"/>
                  </a:lnTo>
                  <a:lnTo>
                    <a:pt x="252" y="554"/>
                  </a:lnTo>
                  <a:lnTo>
                    <a:pt x="252" y="554"/>
                  </a:lnTo>
                  <a:lnTo>
                    <a:pt x="262" y="550"/>
                  </a:lnTo>
                  <a:lnTo>
                    <a:pt x="262" y="550"/>
                  </a:lnTo>
                  <a:lnTo>
                    <a:pt x="260" y="548"/>
                  </a:lnTo>
                  <a:lnTo>
                    <a:pt x="262" y="544"/>
                  </a:lnTo>
                  <a:lnTo>
                    <a:pt x="262" y="544"/>
                  </a:lnTo>
                  <a:lnTo>
                    <a:pt x="272" y="538"/>
                  </a:lnTo>
                  <a:lnTo>
                    <a:pt x="272" y="538"/>
                  </a:lnTo>
                  <a:lnTo>
                    <a:pt x="292" y="520"/>
                  </a:lnTo>
                  <a:lnTo>
                    <a:pt x="292" y="520"/>
                  </a:lnTo>
                  <a:lnTo>
                    <a:pt x="354" y="471"/>
                  </a:lnTo>
                  <a:lnTo>
                    <a:pt x="354" y="471"/>
                  </a:lnTo>
                  <a:lnTo>
                    <a:pt x="426" y="415"/>
                  </a:lnTo>
                  <a:lnTo>
                    <a:pt x="426" y="415"/>
                  </a:lnTo>
                  <a:lnTo>
                    <a:pt x="454" y="393"/>
                  </a:lnTo>
                  <a:lnTo>
                    <a:pt x="470" y="379"/>
                  </a:lnTo>
                  <a:lnTo>
                    <a:pt x="488" y="367"/>
                  </a:lnTo>
                  <a:lnTo>
                    <a:pt x="488" y="367"/>
                  </a:lnTo>
                  <a:lnTo>
                    <a:pt x="486" y="345"/>
                  </a:lnTo>
                  <a:lnTo>
                    <a:pt x="486" y="345"/>
                  </a:lnTo>
                  <a:lnTo>
                    <a:pt x="480" y="253"/>
                  </a:lnTo>
                  <a:lnTo>
                    <a:pt x="480" y="253"/>
                  </a:lnTo>
                  <a:lnTo>
                    <a:pt x="476" y="201"/>
                  </a:lnTo>
                  <a:lnTo>
                    <a:pt x="476" y="201"/>
                  </a:lnTo>
                  <a:lnTo>
                    <a:pt x="476" y="195"/>
                  </a:lnTo>
                  <a:lnTo>
                    <a:pt x="478" y="193"/>
                  </a:lnTo>
                  <a:lnTo>
                    <a:pt x="480" y="193"/>
                  </a:lnTo>
                  <a:lnTo>
                    <a:pt x="484" y="191"/>
                  </a:lnTo>
                  <a:lnTo>
                    <a:pt x="484" y="191"/>
                  </a:lnTo>
                  <a:lnTo>
                    <a:pt x="566" y="191"/>
                  </a:lnTo>
                  <a:lnTo>
                    <a:pt x="566" y="191"/>
                  </a:lnTo>
                  <a:lnTo>
                    <a:pt x="661" y="191"/>
                  </a:lnTo>
                  <a:lnTo>
                    <a:pt x="661" y="191"/>
                  </a:lnTo>
                  <a:lnTo>
                    <a:pt x="695" y="189"/>
                  </a:lnTo>
                  <a:lnTo>
                    <a:pt x="695" y="189"/>
                  </a:lnTo>
                  <a:lnTo>
                    <a:pt x="715" y="189"/>
                  </a:lnTo>
                  <a:lnTo>
                    <a:pt x="715" y="189"/>
                  </a:lnTo>
                  <a:lnTo>
                    <a:pt x="723" y="189"/>
                  </a:lnTo>
                  <a:lnTo>
                    <a:pt x="727" y="191"/>
                  </a:lnTo>
                  <a:lnTo>
                    <a:pt x="729" y="197"/>
                  </a:lnTo>
                  <a:lnTo>
                    <a:pt x="731" y="205"/>
                  </a:lnTo>
                  <a:lnTo>
                    <a:pt x="743" y="393"/>
                  </a:lnTo>
                  <a:lnTo>
                    <a:pt x="743" y="393"/>
                  </a:lnTo>
                  <a:lnTo>
                    <a:pt x="743" y="381"/>
                  </a:lnTo>
                  <a:lnTo>
                    <a:pt x="743" y="381"/>
                  </a:lnTo>
                  <a:lnTo>
                    <a:pt x="745" y="363"/>
                  </a:lnTo>
                  <a:lnTo>
                    <a:pt x="745" y="363"/>
                  </a:lnTo>
                  <a:lnTo>
                    <a:pt x="747" y="353"/>
                  </a:lnTo>
                  <a:lnTo>
                    <a:pt x="747" y="353"/>
                  </a:lnTo>
                  <a:lnTo>
                    <a:pt x="747" y="351"/>
                  </a:lnTo>
                  <a:lnTo>
                    <a:pt x="747" y="351"/>
                  </a:lnTo>
                  <a:lnTo>
                    <a:pt x="745" y="351"/>
                  </a:lnTo>
                  <a:lnTo>
                    <a:pt x="745" y="351"/>
                  </a:lnTo>
                  <a:lnTo>
                    <a:pt x="743" y="347"/>
                  </a:lnTo>
                  <a:lnTo>
                    <a:pt x="743" y="343"/>
                  </a:lnTo>
                  <a:lnTo>
                    <a:pt x="743" y="343"/>
                  </a:lnTo>
                  <a:lnTo>
                    <a:pt x="745" y="331"/>
                  </a:lnTo>
                  <a:lnTo>
                    <a:pt x="749" y="319"/>
                  </a:lnTo>
                  <a:lnTo>
                    <a:pt x="753" y="309"/>
                  </a:lnTo>
                  <a:lnTo>
                    <a:pt x="759" y="297"/>
                  </a:lnTo>
                  <a:lnTo>
                    <a:pt x="759" y="297"/>
                  </a:lnTo>
                  <a:lnTo>
                    <a:pt x="771" y="283"/>
                  </a:lnTo>
                  <a:lnTo>
                    <a:pt x="777" y="275"/>
                  </a:lnTo>
                  <a:lnTo>
                    <a:pt x="783" y="267"/>
                  </a:lnTo>
                  <a:lnTo>
                    <a:pt x="783" y="267"/>
                  </a:lnTo>
                  <a:lnTo>
                    <a:pt x="785" y="257"/>
                  </a:lnTo>
                  <a:lnTo>
                    <a:pt x="787" y="247"/>
                  </a:lnTo>
                  <a:lnTo>
                    <a:pt x="789" y="227"/>
                  </a:lnTo>
                  <a:lnTo>
                    <a:pt x="789" y="227"/>
                  </a:lnTo>
                  <a:lnTo>
                    <a:pt x="795" y="199"/>
                  </a:lnTo>
                  <a:lnTo>
                    <a:pt x="797" y="185"/>
                  </a:lnTo>
                  <a:lnTo>
                    <a:pt x="797" y="173"/>
                  </a:lnTo>
                  <a:lnTo>
                    <a:pt x="797" y="173"/>
                  </a:lnTo>
                  <a:lnTo>
                    <a:pt x="795" y="158"/>
                  </a:lnTo>
                  <a:lnTo>
                    <a:pt x="791" y="142"/>
                  </a:lnTo>
                  <a:lnTo>
                    <a:pt x="787" y="128"/>
                  </a:lnTo>
                  <a:lnTo>
                    <a:pt x="785" y="114"/>
                  </a:lnTo>
                  <a:lnTo>
                    <a:pt x="785" y="114"/>
                  </a:lnTo>
                  <a:lnTo>
                    <a:pt x="787" y="100"/>
                  </a:lnTo>
                  <a:lnTo>
                    <a:pt x="789" y="82"/>
                  </a:lnTo>
                  <a:lnTo>
                    <a:pt x="795" y="66"/>
                  </a:lnTo>
                  <a:lnTo>
                    <a:pt x="801" y="52"/>
                  </a:lnTo>
                  <a:lnTo>
                    <a:pt x="801" y="52"/>
                  </a:lnTo>
                  <a:lnTo>
                    <a:pt x="811" y="38"/>
                  </a:lnTo>
                  <a:lnTo>
                    <a:pt x="823" y="24"/>
                  </a:lnTo>
                  <a:lnTo>
                    <a:pt x="837" y="12"/>
                  </a:lnTo>
                  <a:lnTo>
                    <a:pt x="847" y="6"/>
                  </a:lnTo>
                  <a:lnTo>
                    <a:pt x="855" y="4"/>
                  </a:lnTo>
                  <a:lnTo>
                    <a:pt x="855" y="4"/>
                  </a:lnTo>
                  <a:lnTo>
                    <a:pt x="863" y="2"/>
                  </a:lnTo>
                  <a:lnTo>
                    <a:pt x="873" y="2"/>
                  </a:lnTo>
                  <a:lnTo>
                    <a:pt x="873" y="2"/>
                  </a:lnTo>
                  <a:lnTo>
                    <a:pt x="877" y="2"/>
                  </a:lnTo>
                  <a:lnTo>
                    <a:pt x="877" y="2"/>
                  </a:lnTo>
                  <a:lnTo>
                    <a:pt x="887" y="0"/>
                  </a:lnTo>
                  <a:lnTo>
                    <a:pt x="887" y="0"/>
                  </a:lnTo>
                  <a:lnTo>
                    <a:pt x="899" y="2"/>
                  </a:lnTo>
                  <a:lnTo>
                    <a:pt x="909" y="6"/>
                  </a:lnTo>
                  <a:lnTo>
                    <a:pt x="919" y="10"/>
                  </a:lnTo>
                  <a:lnTo>
                    <a:pt x="929" y="18"/>
                  </a:lnTo>
                  <a:lnTo>
                    <a:pt x="937" y="28"/>
                  </a:lnTo>
                  <a:lnTo>
                    <a:pt x="943" y="38"/>
                  </a:lnTo>
                  <a:lnTo>
                    <a:pt x="955" y="60"/>
                  </a:lnTo>
                  <a:lnTo>
                    <a:pt x="965" y="86"/>
                  </a:lnTo>
                  <a:lnTo>
                    <a:pt x="971" y="112"/>
                  </a:lnTo>
                  <a:lnTo>
                    <a:pt x="975" y="136"/>
                  </a:lnTo>
                  <a:lnTo>
                    <a:pt x="977" y="156"/>
                  </a:lnTo>
                  <a:lnTo>
                    <a:pt x="977" y="156"/>
                  </a:lnTo>
                  <a:lnTo>
                    <a:pt x="977" y="173"/>
                  </a:lnTo>
                  <a:lnTo>
                    <a:pt x="973" y="187"/>
                  </a:lnTo>
                  <a:lnTo>
                    <a:pt x="969" y="203"/>
                  </a:lnTo>
                  <a:lnTo>
                    <a:pt x="963" y="217"/>
                  </a:lnTo>
                  <a:lnTo>
                    <a:pt x="963" y="217"/>
                  </a:lnTo>
                  <a:lnTo>
                    <a:pt x="975" y="217"/>
                  </a:lnTo>
                  <a:lnTo>
                    <a:pt x="985" y="219"/>
                  </a:lnTo>
                  <a:lnTo>
                    <a:pt x="985" y="219"/>
                  </a:lnTo>
                  <a:lnTo>
                    <a:pt x="997" y="223"/>
                  </a:lnTo>
                  <a:lnTo>
                    <a:pt x="1009" y="227"/>
                  </a:lnTo>
                  <a:lnTo>
                    <a:pt x="1021" y="235"/>
                  </a:lnTo>
                  <a:lnTo>
                    <a:pt x="1031" y="245"/>
                  </a:lnTo>
                  <a:lnTo>
                    <a:pt x="1031" y="245"/>
                  </a:lnTo>
                  <a:lnTo>
                    <a:pt x="1035" y="251"/>
                  </a:lnTo>
                  <a:lnTo>
                    <a:pt x="1039" y="261"/>
                  </a:lnTo>
                  <a:lnTo>
                    <a:pt x="1043" y="277"/>
                  </a:lnTo>
                  <a:lnTo>
                    <a:pt x="1043" y="277"/>
                  </a:lnTo>
                  <a:lnTo>
                    <a:pt x="1051" y="307"/>
                  </a:lnTo>
                  <a:lnTo>
                    <a:pt x="1051" y="321"/>
                  </a:lnTo>
                  <a:lnTo>
                    <a:pt x="1053" y="337"/>
                  </a:lnTo>
                  <a:lnTo>
                    <a:pt x="1053" y="337"/>
                  </a:lnTo>
                  <a:lnTo>
                    <a:pt x="1049" y="375"/>
                  </a:lnTo>
                  <a:lnTo>
                    <a:pt x="1045" y="413"/>
                  </a:lnTo>
                  <a:lnTo>
                    <a:pt x="1045" y="413"/>
                  </a:lnTo>
                  <a:lnTo>
                    <a:pt x="1039" y="437"/>
                  </a:lnTo>
                  <a:lnTo>
                    <a:pt x="1039" y="437"/>
                  </a:lnTo>
                  <a:lnTo>
                    <a:pt x="1041" y="439"/>
                  </a:lnTo>
                  <a:lnTo>
                    <a:pt x="1041" y="439"/>
                  </a:lnTo>
                  <a:lnTo>
                    <a:pt x="1043" y="443"/>
                  </a:lnTo>
                  <a:lnTo>
                    <a:pt x="1043" y="447"/>
                  </a:lnTo>
                  <a:lnTo>
                    <a:pt x="1043" y="447"/>
                  </a:lnTo>
                  <a:lnTo>
                    <a:pt x="1037" y="467"/>
                  </a:lnTo>
                  <a:lnTo>
                    <a:pt x="1027" y="493"/>
                  </a:lnTo>
                  <a:lnTo>
                    <a:pt x="1027" y="493"/>
                  </a:lnTo>
                  <a:lnTo>
                    <a:pt x="1017" y="520"/>
                  </a:lnTo>
                  <a:lnTo>
                    <a:pt x="1017" y="520"/>
                  </a:lnTo>
                  <a:lnTo>
                    <a:pt x="1013" y="524"/>
                  </a:lnTo>
                  <a:lnTo>
                    <a:pt x="1009" y="528"/>
                  </a:lnTo>
                  <a:lnTo>
                    <a:pt x="995" y="530"/>
                  </a:lnTo>
                  <a:lnTo>
                    <a:pt x="979" y="530"/>
                  </a:lnTo>
                  <a:lnTo>
                    <a:pt x="967" y="530"/>
                  </a:lnTo>
                  <a:lnTo>
                    <a:pt x="967" y="530"/>
                  </a:lnTo>
                  <a:lnTo>
                    <a:pt x="949" y="528"/>
                  </a:lnTo>
                  <a:lnTo>
                    <a:pt x="949" y="528"/>
                  </a:lnTo>
                  <a:lnTo>
                    <a:pt x="947" y="534"/>
                  </a:lnTo>
                  <a:lnTo>
                    <a:pt x="947" y="534"/>
                  </a:lnTo>
                  <a:lnTo>
                    <a:pt x="943" y="542"/>
                  </a:lnTo>
                  <a:lnTo>
                    <a:pt x="939" y="548"/>
                  </a:lnTo>
                  <a:lnTo>
                    <a:pt x="929" y="562"/>
                  </a:lnTo>
                  <a:lnTo>
                    <a:pt x="905" y="586"/>
                  </a:lnTo>
                  <a:lnTo>
                    <a:pt x="905" y="586"/>
                  </a:lnTo>
                  <a:lnTo>
                    <a:pt x="903" y="586"/>
                  </a:lnTo>
                  <a:lnTo>
                    <a:pt x="903" y="586"/>
                  </a:lnTo>
                  <a:lnTo>
                    <a:pt x="901" y="586"/>
                  </a:lnTo>
                  <a:lnTo>
                    <a:pt x="901" y="586"/>
                  </a:lnTo>
                  <a:lnTo>
                    <a:pt x="893" y="604"/>
                  </a:lnTo>
                  <a:lnTo>
                    <a:pt x="893" y="604"/>
                  </a:lnTo>
                  <a:lnTo>
                    <a:pt x="883" y="618"/>
                  </a:lnTo>
                  <a:lnTo>
                    <a:pt x="881" y="626"/>
                  </a:lnTo>
                  <a:lnTo>
                    <a:pt x="879" y="634"/>
                  </a:lnTo>
                  <a:lnTo>
                    <a:pt x="879" y="634"/>
                  </a:lnTo>
                  <a:lnTo>
                    <a:pt x="873" y="642"/>
                  </a:lnTo>
                  <a:lnTo>
                    <a:pt x="867" y="650"/>
                  </a:lnTo>
                  <a:lnTo>
                    <a:pt x="867" y="650"/>
                  </a:lnTo>
                  <a:lnTo>
                    <a:pt x="861" y="656"/>
                  </a:lnTo>
                  <a:lnTo>
                    <a:pt x="1171" y="656"/>
                  </a:lnTo>
                  <a:lnTo>
                    <a:pt x="1171" y="660"/>
                  </a:lnTo>
                  <a:lnTo>
                    <a:pt x="855" y="660"/>
                  </a:lnTo>
                  <a:lnTo>
                    <a:pt x="855" y="660"/>
                  </a:lnTo>
                  <a:lnTo>
                    <a:pt x="849" y="662"/>
                  </a:lnTo>
                  <a:lnTo>
                    <a:pt x="841" y="664"/>
                  </a:lnTo>
                  <a:lnTo>
                    <a:pt x="841" y="664"/>
                  </a:lnTo>
                  <a:lnTo>
                    <a:pt x="817" y="668"/>
                  </a:lnTo>
                  <a:lnTo>
                    <a:pt x="791" y="668"/>
                  </a:lnTo>
                  <a:lnTo>
                    <a:pt x="791" y="668"/>
                  </a:lnTo>
                  <a:lnTo>
                    <a:pt x="777" y="670"/>
                  </a:lnTo>
                  <a:lnTo>
                    <a:pt x="753" y="668"/>
                  </a:lnTo>
                  <a:lnTo>
                    <a:pt x="731" y="666"/>
                  </a:lnTo>
                  <a:lnTo>
                    <a:pt x="723" y="662"/>
                  </a:lnTo>
                  <a:lnTo>
                    <a:pt x="723" y="660"/>
                  </a:lnTo>
                  <a:lnTo>
                    <a:pt x="723" y="658"/>
                  </a:lnTo>
                  <a:lnTo>
                    <a:pt x="723" y="658"/>
                  </a:lnTo>
                  <a:lnTo>
                    <a:pt x="727" y="656"/>
                  </a:lnTo>
                  <a:lnTo>
                    <a:pt x="735" y="656"/>
                  </a:lnTo>
                  <a:lnTo>
                    <a:pt x="749" y="656"/>
                  </a:lnTo>
                  <a:lnTo>
                    <a:pt x="749" y="656"/>
                  </a:lnTo>
                  <a:lnTo>
                    <a:pt x="799" y="656"/>
                  </a:lnTo>
                  <a:lnTo>
                    <a:pt x="799" y="656"/>
                  </a:lnTo>
                  <a:lnTo>
                    <a:pt x="807" y="656"/>
                  </a:lnTo>
                  <a:lnTo>
                    <a:pt x="855" y="656"/>
                  </a:lnTo>
                  <a:lnTo>
                    <a:pt x="855" y="656"/>
                  </a:lnTo>
                  <a:lnTo>
                    <a:pt x="865" y="648"/>
                  </a:lnTo>
                  <a:lnTo>
                    <a:pt x="865" y="648"/>
                  </a:lnTo>
                  <a:lnTo>
                    <a:pt x="871" y="640"/>
                  </a:lnTo>
                  <a:lnTo>
                    <a:pt x="875" y="632"/>
                  </a:lnTo>
                  <a:lnTo>
                    <a:pt x="875" y="632"/>
                  </a:lnTo>
                  <a:lnTo>
                    <a:pt x="877" y="624"/>
                  </a:lnTo>
                  <a:lnTo>
                    <a:pt x="881" y="618"/>
                  </a:lnTo>
                  <a:lnTo>
                    <a:pt x="889" y="602"/>
                  </a:lnTo>
                  <a:lnTo>
                    <a:pt x="889" y="602"/>
                  </a:lnTo>
                  <a:lnTo>
                    <a:pt x="899" y="578"/>
                  </a:lnTo>
                  <a:lnTo>
                    <a:pt x="899" y="578"/>
                  </a:lnTo>
                  <a:lnTo>
                    <a:pt x="899" y="576"/>
                  </a:lnTo>
                  <a:lnTo>
                    <a:pt x="899" y="576"/>
                  </a:lnTo>
                  <a:lnTo>
                    <a:pt x="899" y="556"/>
                  </a:lnTo>
                  <a:lnTo>
                    <a:pt x="899" y="556"/>
                  </a:lnTo>
                  <a:lnTo>
                    <a:pt x="899" y="540"/>
                  </a:lnTo>
                  <a:lnTo>
                    <a:pt x="901" y="528"/>
                  </a:lnTo>
                  <a:lnTo>
                    <a:pt x="903" y="526"/>
                  </a:lnTo>
                  <a:lnTo>
                    <a:pt x="905" y="526"/>
                  </a:lnTo>
                  <a:lnTo>
                    <a:pt x="905" y="526"/>
                  </a:lnTo>
                  <a:lnTo>
                    <a:pt x="909" y="532"/>
                  </a:lnTo>
                  <a:lnTo>
                    <a:pt x="909" y="540"/>
                  </a:lnTo>
                  <a:lnTo>
                    <a:pt x="909" y="554"/>
                  </a:lnTo>
                  <a:lnTo>
                    <a:pt x="909" y="554"/>
                  </a:lnTo>
                  <a:lnTo>
                    <a:pt x="907" y="566"/>
                  </a:lnTo>
                  <a:lnTo>
                    <a:pt x="903" y="580"/>
                  </a:lnTo>
                  <a:lnTo>
                    <a:pt x="903" y="580"/>
                  </a:lnTo>
                  <a:close/>
                  <a:moveTo>
                    <a:pt x="949" y="524"/>
                  </a:moveTo>
                  <a:lnTo>
                    <a:pt x="949" y="524"/>
                  </a:lnTo>
                  <a:lnTo>
                    <a:pt x="953" y="522"/>
                  </a:lnTo>
                  <a:lnTo>
                    <a:pt x="959" y="520"/>
                  </a:lnTo>
                  <a:lnTo>
                    <a:pt x="969" y="520"/>
                  </a:lnTo>
                  <a:lnTo>
                    <a:pt x="969" y="520"/>
                  </a:lnTo>
                  <a:lnTo>
                    <a:pt x="985" y="522"/>
                  </a:lnTo>
                  <a:lnTo>
                    <a:pt x="999" y="522"/>
                  </a:lnTo>
                  <a:lnTo>
                    <a:pt x="999" y="522"/>
                  </a:lnTo>
                  <a:lnTo>
                    <a:pt x="1005" y="518"/>
                  </a:lnTo>
                  <a:lnTo>
                    <a:pt x="1011" y="510"/>
                  </a:lnTo>
                  <a:lnTo>
                    <a:pt x="1023" y="491"/>
                  </a:lnTo>
                  <a:lnTo>
                    <a:pt x="1023" y="491"/>
                  </a:lnTo>
                  <a:lnTo>
                    <a:pt x="1029" y="473"/>
                  </a:lnTo>
                  <a:lnTo>
                    <a:pt x="1029" y="473"/>
                  </a:lnTo>
                  <a:lnTo>
                    <a:pt x="1035" y="439"/>
                  </a:lnTo>
                  <a:lnTo>
                    <a:pt x="1035" y="439"/>
                  </a:lnTo>
                  <a:lnTo>
                    <a:pt x="1027" y="437"/>
                  </a:lnTo>
                  <a:lnTo>
                    <a:pt x="1015" y="437"/>
                  </a:lnTo>
                  <a:lnTo>
                    <a:pt x="993" y="437"/>
                  </a:lnTo>
                  <a:lnTo>
                    <a:pt x="993" y="437"/>
                  </a:lnTo>
                  <a:lnTo>
                    <a:pt x="979" y="437"/>
                  </a:lnTo>
                  <a:lnTo>
                    <a:pt x="965" y="435"/>
                  </a:lnTo>
                  <a:lnTo>
                    <a:pt x="965" y="435"/>
                  </a:lnTo>
                  <a:lnTo>
                    <a:pt x="965" y="447"/>
                  </a:lnTo>
                  <a:lnTo>
                    <a:pt x="965" y="447"/>
                  </a:lnTo>
                  <a:lnTo>
                    <a:pt x="965" y="451"/>
                  </a:lnTo>
                  <a:lnTo>
                    <a:pt x="965" y="457"/>
                  </a:lnTo>
                  <a:lnTo>
                    <a:pt x="965" y="457"/>
                  </a:lnTo>
                  <a:lnTo>
                    <a:pt x="963" y="457"/>
                  </a:lnTo>
                  <a:lnTo>
                    <a:pt x="963" y="457"/>
                  </a:lnTo>
                  <a:lnTo>
                    <a:pt x="947" y="461"/>
                  </a:lnTo>
                  <a:lnTo>
                    <a:pt x="929" y="463"/>
                  </a:lnTo>
                  <a:lnTo>
                    <a:pt x="909" y="465"/>
                  </a:lnTo>
                  <a:lnTo>
                    <a:pt x="889" y="463"/>
                  </a:lnTo>
                  <a:lnTo>
                    <a:pt x="851" y="459"/>
                  </a:lnTo>
                  <a:lnTo>
                    <a:pt x="817" y="451"/>
                  </a:lnTo>
                  <a:lnTo>
                    <a:pt x="817" y="451"/>
                  </a:lnTo>
                  <a:lnTo>
                    <a:pt x="807" y="445"/>
                  </a:lnTo>
                  <a:lnTo>
                    <a:pt x="797" y="439"/>
                  </a:lnTo>
                  <a:lnTo>
                    <a:pt x="797" y="439"/>
                  </a:lnTo>
                  <a:lnTo>
                    <a:pt x="789" y="429"/>
                  </a:lnTo>
                  <a:lnTo>
                    <a:pt x="789" y="429"/>
                  </a:lnTo>
                  <a:lnTo>
                    <a:pt x="775" y="421"/>
                  </a:lnTo>
                  <a:lnTo>
                    <a:pt x="755" y="413"/>
                  </a:lnTo>
                  <a:lnTo>
                    <a:pt x="755" y="413"/>
                  </a:lnTo>
                  <a:lnTo>
                    <a:pt x="795" y="441"/>
                  </a:lnTo>
                  <a:lnTo>
                    <a:pt x="795" y="441"/>
                  </a:lnTo>
                  <a:lnTo>
                    <a:pt x="815" y="457"/>
                  </a:lnTo>
                  <a:lnTo>
                    <a:pt x="815" y="457"/>
                  </a:lnTo>
                  <a:lnTo>
                    <a:pt x="845" y="479"/>
                  </a:lnTo>
                  <a:lnTo>
                    <a:pt x="873" y="501"/>
                  </a:lnTo>
                  <a:lnTo>
                    <a:pt x="873" y="501"/>
                  </a:lnTo>
                  <a:lnTo>
                    <a:pt x="875" y="506"/>
                  </a:lnTo>
                  <a:lnTo>
                    <a:pt x="875" y="510"/>
                  </a:lnTo>
                  <a:lnTo>
                    <a:pt x="875" y="510"/>
                  </a:lnTo>
                  <a:lnTo>
                    <a:pt x="891" y="516"/>
                  </a:lnTo>
                  <a:lnTo>
                    <a:pt x="911" y="520"/>
                  </a:lnTo>
                  <a:lnTo>
                    <a:pt x="949" y="524"/>
                  </a:lnTo>
                  <a:lnTo>
                    <a:pt x="949" y="524"/>
                  </a:lnTo>
                  <a:close/>
                  <a:moveTo>
                    <a:pt x="1031" y="473"/>
                  </a:moveTo>
                  <a:lnTo>
                    <a:pt x="1031" y="473"/>
                  </a:lnTo>
                  <a:lnTo>
                    <a:pt x="1037" y="459"/>
                  </a:lnTo>
                  <a:lnTo>
                    <a:pt x="1039" y="447"/>
                  </a:lnTo>
                  <a:lnTo>
                    <a:pt x="1039" y="447"/>
                  </a:lnTo>
                  <a:lnTo>
                    <a:pt x="1039" y="441"/>
                  </a:lnTo>
                  <a:lnTo>
                    <a:pt x="1039" y="441"/>
                  </a:lnTo>
                  <a:lnTo>
                    <a:pt x="1031" y="473"/>
                  </a:lnTo>
                  <a:lnTo>
                    <a:pt x="1031" y="473"/>
                  </a:lnTo>
                  <a:close/>
                  <a:moveTo>
                    <a:pt x="955" y="524"/>
                  </a:moveTo>
                  <a:lnTo>
                    <a:pt x="955" y="524"/>
                  </a:lnTo>
                  <a:lnTo>
                    <a:pt x="969" y="526"/>
                  </a:lnTo>
                  <a:lnTo>
                    <a:pt x="969" y="526"/>
                  </a:lnTo>
                  <a:lnTo>
                    <a:pt x="979" y="526"/>
                  </a:lnTo>
                  <a:lnTo>
                    <a:pt x="993" y="526"/>
                  </a:lnTo>
                  <a:lnTo>
                    <a:pt x="1005" y="524"/>
                  </a:lnTo>
                  <a:lnTo>
                    <a:pt x="1011" y="522"/>
                  </a:lnTo>
                  <a:lnTo>
                    <a:pt x="1013" y="518"/>
                  </a:lnTo>
                  <a:lnTo>
                    <a:pt x="1013" y="518"/>
                  </a:lnTo>
                  <a:lnTo>
                    <a:pt x="1017" y="508"/>
                  </a:lnTo>
                  <a:lnTo>
                    <a:pt x="1017" y="508"/>
                  </a:lnTo>
                  <a:lnTo>
                    <a:pt x="1009" y="520"/>
                  </a:lnTo>
                  <a:lnTo>
                    <a:pt x="1003" y="524"/>
                  </a:lnTo>
                  <a:lnTo>
                    <a:pt x="999" y="524"/>
                  </a:lnTo>
                  <a:lnTo>
                    <a:pt x="999" y="524"/>
                  </a:lnTo>
                  <a:lnTo>
                    <a:pt x="985" y="524"/>
                  </a:lnTo>
                  <a:lnTo>
                    <a:pt x="969" y="524"/>
                  </a:lnTo>
                  <a:lnTo>
                    <a:pt x="969" y="524"/>
                  </a:lnTo>
                  <a:lnTo>
                    <a:pt x="963" y="524"/>
                  </a:lnTo>
                  <a:lnTo>
                    <a:pt x="955" y="524"/>
                  </a:lnTo>
                  <a:lnTo>
                    <a:pt x="955" y="524"/>
                  </a:lnTo>
                  <a:close/>
                  <a:moveTo>
                    <a:pt x="957" y="221"/>
                  </a:moveTo>
                  <a:lnTo>
                    <a:pt x="957" y="221"/>
                  </a:lnTo>
                  <a:lnTo>
                    <a:pt x="953" y="221"/>
                  </a:lnTo>
                  <a:lnTo>
                    <a:pt x="953" y="221"/>
                  </a:lnTo>
                  <a:lnTo>
                    <a:pt x="949" y="225"/>
                  </a:lnTo>
                  <a:lnTo>
                    <a:pt x="945" y="231"/>
                  </a:lnTo>
                  <a:lnTo>
                    <a:pt x="939" y="245"/>
                  </a:lnTo>
                  <a:lnTo>
                    <a:pt x="939" y="245"/>
                  </a:lnTo>
                  <a:lnTo>
                    <a:pt x="923" y="283"/>
                  </a:lnTo>
                  <a:lnTo>
                    <a:pt x="923" y="283"/>
                  </a:lnTo>
                  <a:lnTo>
                    <a:pt x="919" y="293"/>
                  </a:lnTo>
                  <a:lnTo>
                    <a:pt x="913" y="299"/>
                  </a:lnTo>
                  <a:lnTo>
                    <a:pt x="913" y="299"/>
                  </a:lnTo>
                  <a:lnTo>
                    <a:pt x="903" y="311"/>
                  </a:lnTo>
                  <a:lnTo>
                    <a:pt x="903" y="311"/>
                  </a:lnTo>
                  <a:lnTo>
                    <a:pt x="901" y="319"/>
                  </a:lnTo>
                  <a:lnTo>
                    <a:pt x="899" y="327"/>
                  </a:lnTo>
                  <a:lnTo>
                    <a:pt x="899" y="327"/>
                  </a:lnTo>
                  <a:lnTo>
                    <a:pt x="899" y="327"/>
                  </a:lnTo>
                  <a:lnTo>
                    <a:pt x="899" y="327"/>
                  </a:lnTo>
                  <a:lnTo>
                    <a:pt x="905" y="323"/>
                  </a:lnTo>
                  <a:lnTo>
                    <a:pt x="915" y="315"/>
                  </a:lnTo>
                  <a:lnTo>
                    <a:pt x="927" y="299"/>
                  </a:lnTo>
                  <a:lnTo>
                    <a:pt x="927" y="299"/>
                  </a:lnTo>
                  <a:lnTo>
                    <a:pt x="939" y="267"/>
                  </a:lnTo>
                  <a:lnTo>
                    <a:pt x="951" y="235"/>
                  </a:lnTo>
                  <a:lnTo>
                    <a:pt x="951" y="235"/>
                  </a:lnTo>
                  <a:lnTo>
                    <a:pt x="957" y="221"/>
                  </a:lnTo>
                  <a:lnTo>
                    <a:pt x="957" y="221"/>
                  </a:lnTo>
                  <a:close/>
                  <a:moveTo>
                    <a:pt x="875" y="6"/>
                  </a:moveTo>
                  <a:lnTo>
                    <a:pt x="875" y="6"/>
                  </a:lnTo>
                  <a:lnTo>
                    <a:pt x="861" y="14"/>
                  </a:lnTo>
                  <a:lnTo>
                    <a:pt x="849" y="22"/>
                  </a:lnTo>
                  <a:lnTo>
                    <a:pt x="849" y="22"/>
                  </a:lnTo>
                  <a:lnTo>
                    <a:pt x="841" y="28"/>
                  </a:lnTo>
                  <a:lnTo>
                    <a:pt x="835" y="36"/>
                  </a:lnTo>
                  <a:lnTo>
                    <a:pt x="829" y="44"/>
                  </a:lnTo>
                  <a:lnTo>
                    <a:pt x="827" y="54"/>
                  </a:lnTo>
                  <a:lnTo>
                    <a:pt x="827" y="54"/>
                  </a:lnTo>
                  <a:lnTo>
                    <a:pt x="827" y="54"/>
                  </a:lnTo>
                  <a:lnTo>
                    <a:pt x="827" y="54"/>
                  </a:lnTo>
                  <a:lnTo>
                    <a:pt x="831" y="46"/>
                  </a:lnTo>
                  <a:lnTo>
                    <a:pt x="837" y="38"/>
                  </a:lnTo>
                  <a:lnTo>
                    <a:pt x="837" y="38"/>
                  </a:lnTo>
                  <a:lnTo>
                    <a:pt x="845" y="30"/>
                  </a:lnTo>
                  <a:lnTo>
                    <a:pt x="855" y="22"/>
                  </a:lnTo>
                  <a:lnTo>
                    <a:pt x="867" y="14"/>
                  </a:lnTo>
                  <a:lnTo>
                    <a:pt x="875" y="6"/>
                  </a:lnTo>
                  <a:lnTo>
                    <a:pt x="875" y="6"/>
                  </a:lnTo>
                  <a:close/>
                  <a:moveTo>
                    <a:pt x="903" y="169"/>
                  </a:moveTo>
                  <a:lnTo>
                    <a:pt x="903" y="169"/>
                  </a:lnTo>
                  <a:lnTo>
                    <a:pt x="903" y="189"/>
                  </a:lnTo>
                  <a:lnTo>
                    <a:pt x="901" y="209"/>
                  </a:lnTo>
                  <a:lnTo>
                    <a:pt x="901" y="209"/>
                  </a:lnTo>
                  <a:lnTo>
                    <a:pt x="901" y="219"/>
                  </a:lnTo>
                  <a:lnTo>
                    <a:pt x="901" y="229"/>
                  </a:lnTo>
                  <a:lnTo>
                    <a:pt x="901" y="229"/>
                  </a:lnTo>
                  <a:lnTo>
                    <a:pt x="913" y="199"/>
                  </a:lnTo>
                  <a:lnTo>
                    <a:pt x="923" y="164"/>
                  </a:lnTo>
                  <a:lnTo>
                    <a:pt x="927" y="146"/>
                  </a:lnTo>
                  <a:lnTo>
                    <a:pt x="929" y="128"/>
                  </a:lnTo>
                  <a:lnTo>
                    <a:pt x="929" y="110"/>
                  </a:lnTo>
                  <a:lnTo>
                    <a:pt x="927" y="94"/>
                  </a:lnTo>
                  <a:lnTo>
                    <a:pt x="927" y="94"/>
                  </a:lnTo>
                  <a:lnTo>
                    <a:pt x="923" y="84"/>
                  </a:lnTo>
                  <a:lnTo>
                    <a:pt x="919" y="74"/>
                  </a:lnTo>
                  <a:lnTo>
                    <a:pt x="913" y="64"/>
                  </a:lnTo>
                  <a:lnTo>
                    <a:pt x="907" y="56"/>
                  </a:lnTo>
                  <a:lnTo>
                    <a:pt x="899" y="46"/>
                  </a:lnTo>
                  <a:lnTo>
                    <a:pt x="889" y="40"/>
                  </a:lnTo>
                  <a:lnTo>
                    <a:pt x="879" y="34"/>
                  </a:lnTo>
                  <a:lnTo>
                    <a:pt x="869" y="32"/>
                  </a:lnTo>
                  <a:lnTo>
                    <a:pt x="869" y="32"/>
                  </a:lnTo>
                  <a:lnTo>
                    <a:pt x="871" y="34"/>
                  </a:lnTo>
                  <a:lnTo>
                    <a:pt x="871" y="34"/>
                  </a:lnTo>
                  <a:lnTo>
                    <a:pt x="883" y="46"/>
                  </a:lnTo>
                  <a:lnTo>
                    <a:pt x="883" y="46"/>
                  </a:lnTo>
                  <a:lnTo>
                    <a:pt x="895" y="66"/>
                  </a:lnTo>
                  <a:lnTo>
                    <a:pt x="899" y="78"/>
                  </a:lnTo>
                  <a:lnTo>
                    <a:pt x="903" y="88"/>
                  </a:lnTo>
                  <a:lnTo>
                    <a:pt x="903" y="88"/>
                  </a:lnTo>
                  <a:lnTo>
                    <a:pt x="905" y="102"/>
                  </a:lnTo>
                  <a:lnTo>
                    <a:pt x="907" y="114"/>
                  </a:lnTo>
                  <a:lnTo>
                    <a:pt x="907" y="114"/>
                  </a:lnTo>
                  <a:lnTo>
                    <a:pt x="907" y="136"/>
                  </a:lnTo>
                  <a:lnTo>
                    <a:pt x="905" y="156"/>
                  </a:lnTo>
                  <a:lnTo>
                    <a:pt x="905" y="156"/>
                  </a:lnTo>
                  <a:lnTo>
                    <a:pt x="903" y="169"/>
                  </a:lnTo>
                  <a:lnTo>
                    <a:pt x="903" y="169"/>
                  </a:lnTo>
                  <a:close/>
                  <a:moveTo>
                    <a:pt x="751" y="347"/>
                  </a:moveTo>
                  <a:lnTo>
                    <a:pt x="751" y="347"/>
                  </a:lnTo>
                  <a:lnTo>
                    <a:pt x="765" y="341"/>
                  </a:lnTo>
                  <a:lnTo>
                    <a:pt x="781" y="329"/>
                  </a:lnTo>
                  <a:lnTo>
                    <a:pt x="805" y="309"/>
                  </a:lnTo>
                  <a:lnTo>
                    <a:pt x="805" y="309"/>
                  </a:lnTo>
                  <a:lnTo>
                    <a:pt x="811" y="299"/>
                  </a:lnTo>
                  <a:lnTo>
                    <a:pt x="819" y="289"/>
                  </a:lnTo>
                  <a:lnTo>
                    <a:pt x="831" y="267"/>
                  </a:lnTo>
                  <a:lnTo>
                    <a:pt x="831" y="267"/>
                  </a:lnTo>
                  <a:lnTo>
                    <a:pt x="835" y="255"/>
                  </a:lnTo>
                  <a:lnTo>
                    <a:pt x="839" y="243"/>
                  </a:lnTo>
                  <a:lnTo>
                    <a:pt x="839" y="229"/>
                  </a:lnTo>
                  <a:lnTo>
                    <a:pt x="839" y="223"/>
                  </a:lnTo>
                  <a:lnTo>
                    <a:pt x="837" y="217"/>
                  </a:lnTo>
                  <a:lnTo>
                    <a:pt x="837" y="217"/>
                  </a:lnTo>
                  <a:lnTo>
                    <a:pt x="827" y="239"/>
                  </a:lnTo>
                  <a:lnTo>
                    <a:pt x="827" y="239"/>
                  </a:lnTo>
                  <a:lnTo>
                    <a:pt x="817" y="261"/>
                  </a:lnTo>
                  <a:lnTo>
                    <a:pt x="803" y="283"/>
                  </a:lnTo>
                  <a:lnTo>
                    <a:pt x="803" y="283"/>
                  </a:lnTo>
                  <a:lnTo>
                    <a:pt x="789" y="299"/>
                  </a:lnTo>
                  <a:lnTo>
                    <a:pt x="775" y="313"/>
                  </a:lnTo>
                  <a:lnTo>
                    <a:pt x="761" y="327"/>
                  </a:lnTo>
                  <a:lnTo>
                    <a:pt x="755" y="337"/>
                  </a:lnTo>
                  <a:lnTo>
                    <a:pt x="751" y="347"/>
                  </a:lnTo>
                  <a:lnTo>
                    <a:pt x="751" y="347"/>
                  </a:lnTo>
                  <a:close/>
                  <a:moveTo>
                    <a:pt x="498" y="365"/>
                  </a:moveTo>
                  <a:lnTo>
                    <a:pt x="498" y="365"/>
                  </a:lnTo>
                  <a:lnTo>
                    <a:pt x="512" y="363"/>
                  </a:lnTo>
                  <a:lnTo>
                    <a:pt x="512" y="363"/>
                  </a:lnTo>
                  <a:lnTo>
                    <a:pt x="514" y="361"/>
                  </a:lnTo>
                  <a:lnTo>
                    <a:pt x="514" y="361"/>
                  </a:lnTo>
                  <a:lnTo>
                    <a:pt x="520" y="361"/>
                  </a:lnTo>
                  <a:lnTo>
                    <a:pt x="530" y="363"/>
                  </a:lnTo>
                  <a:lnTo>
                    <a:pt x="538" y="367"/>
                  </a:lnTo>
                  <a:lnTo>
                    <a:pt x="540" y="369"/>
                  </a:lnTo>
                  <a:lnTo>
                    <a:pt x="540" y="373"/>
                  </a:lnTo>
                  <a:lnTo>
                    <a:pt x="540" y="373"/>
                  </a:lnTo>
                  <a:lnTo>
                    <a:pt x="538" y="375"/>
                  </a:lnTo>
                  <a:lnTo>
                    <a:pt x="538" y="375"/>
                  </a:lnTo>
                  <a:lnTo>
                    <a:pt x="504" y="411"/>
                  </a:lnTo>
                  <a:lnTo>
                    <a:pt x="468" y="445"/>
                  </a:lnTo>
                  <a:lnTo>
                    <a:pt x="468" y="445"/>
                  </a:lnTo>
                  <a:lnTo>
                    <a:pt x="460" y="453"/>
                  </a:lnTo>
                  <a:lnTo>
                    <a:pt x="460" y="453"/>
                  </a:lnTo>
                  <a:lnTo>
                    <a:pt x="438" y="473"/>
                  </a:lnTo>
                  <a:lnTo>
                    <a:pt x="426" y="483"/>
                  </a:lnTo>
                  <a:lnTo>
                    <a:pt x="416" y="493"/>
                  </a:lnTo>
                  <a:lnTo>
                    <a:pt x="416" y="493"/>
                  </a:lnTo>
                  <a:lnTo>
                    <a:pt x="390" y="510"/>
                  </a:lnTo>
                  <a:lnTo>
                    <a:pt x="364" y="526"/>
                  </a:lnTo>
                  <a:lnTo>
                    <a:pt x="364" y="526"/>
                  </a:lnTo>
                  <a:lnTo>
                    <a:pt x="330" y="544"/>
                  </a:lnTo>
                  <a:lnTo>
                    <a:pt x="330" y="544"/>
                  </a:lnTo>
                  <a:lnTo>
                    <a:pt x="326" y="546"/>
                  </a:lnTo>
                  <a:lnTo>
                    <a:pt x="326" y="546"/>
                  </a:lnTo>
                  <a:lnTo>
                    <a:pt x="330" y="548"/>
                  </a:lnTo>
                  <a:lnTo>
                    <a:pt x="330" y="548"/>
                  </a:lnTo>
                  <a:lnTo>
                    <a:pt x="334" y="554"/>
                  </a:lnTo>
                  <a:lnTo>
                    <a:pt x="340" y="558"/>
                  </a:lnTo>
                  <a:lnTo>
                    <a:pt x="340" y="558"/>
                  </a:lnTo>
                  <a:lnTo>
                    <a:pt x="348" y="570"/>
                  </a:lnTo>
                  <a:lnTo>
                    <a:pt x="356" y="586"/>
                  </a:lnTo>
                  <a:lnTo>
                    <a:pt x="362" y="600"/>
                  </a:lnTo>
                  <a:lnTo>
                    <a:pt x="362" y="608"/>
                  </a:lnTo>
                  <a:lnTo>
                    <a:pt x="362" y="614"/>
                  </a:lnTo>
                  <a:lnTo>
                    <a:pt x="362" y="614"/>
                  </a:lnTo>
                  <a:lnTo>
                    <a:pt x="362" y="614"/>
                  </a:lnTo>
                  <a:lnTo>
                    <a:pt x="362" y="614"/>
                  </a:lnTo>
                  <a:lnTo>
                    <a:pt x="366" y="616"/>
                  </a:lnTo>
                  <a:lnTo>
                    <a:pt x="366" y="616"/>
                  </a:lnTo>
                  <a:lnTo>
                    <a:pt x="378" y="614"/>
                  </a:lnTo>
                  <a:lnTo>
                    <a:pt x="390" y="610"/>
                  </a:lnTo>
                  <a:lnTo>
                    <a:pt x="390" y="610"/>
                  </a:lnTo>
                  <a:lnTo>
                    <a:pt x="406" y="600"/>
                  </a:lnTo>
                  <a:lnTo>
                    <a:pt x="406" y="600"/>
                  </a:lnTo>
                  <a:lnTo>
                    <a:pt x="456" y="576"/>
                  </a:lnTo>
                  <a:lnTo>
                    <a:pt x="504" y="550"/>
                  </a:lnTo>
                  <a:lnTo>
                    <a:pt x="504" y="550"/>
                  </a:lnTo>
                  <a:lnTo>
                    <a:pt x="524" y="540"/>
                  </a:lnTo>
                  <a:lnTo>
                    <a:pt x="542" y="526"/>
                  </a:lnTo>
                  <a:lnTo>
                    <a:pt x="542" y="526"/>
                  </a:lnTo>
                  <a:lnTo>
                    <a:pt x="548" y="516"/>
                  </a:lnTo>
                  <a:lnTo>
                    <a:pt x="556" y="508"/>
                  </a:lnTo>
                  <a:lnTo>
                    <a:pt x="556" y="508"/>
                  </a:lnTo>
                  <a:lnTo>
                    <a:pt x="570" y="491"/>
                  </a:lnTo>
                  <a:lnTo>
                    <a:pt x="570" y="491"/>
                  </a:lnTo>
                  <a:lnTo>
                    <a:pt x="578" y="481"/>
                  </a:lnTo>
                  <a:lnTo>
                    <a:pt x="578" y="481"/>
                  </a:lnTo>
                  <a:lnTo>
                    <a:pt x="591" y="459"/>
                  </a:lnTo>
                  <a:lnTo>
                    <a:pt x="591" y="459"/>
                  </a:lnTo>
                  <a:lnTo>
                    <a:pt x="593" y="455"/>
                  </a:lnTo>
                  <a:lnTo>
                    <a:pt x="595" y="455"/>
                  </a:lnTo>
                  <a:lnTo>
                    <a:pt x="599" y="453"/>
                  </a:lnTo>
                  <a:lnTo>
                    <a:pt x="603" y="451"/>
                  </a:lnTo>
                  <a:lnTo>
                    <a:pt x="605" y="443"/>
                  </a:lnTo>
                  <a:lnTo>
                    <a:pt x="605" y="443"/>
                  </a:lnTo>
                  <a:lnTo>
                    <a:pt x="605" y="431"/>
                  </a:lnTo>
                  <a:lnTo>
                    <a:pt x="603" y="417"/>
                  </a:lnTo>
                  <a:lnTo>
                    <a:pt x="599" y="405"/>
                  </a:lnTo>
                  <a:lnTo>
                    <a:pt x="593" y="393"/>
                  </a:lnTo>
                  <a:lnTo>
                    <a:pt x="593" y="393"/>
                  </a:lnTo>
                  <a:lnTo>
                    <a:pt x="587" y="377"/>
                  </a:lnTo>
                  <a:lnTo>
                    <a:pt x="584" y="367"/>
                  </a:lnTo>
                  <a:lnTo>
                    <a:pt x="586" y="365"/>
                  </a:lnTo>
                  <a:lnTo>
                    <a:pt x="586" y="361"/>
                  </a:lnTo>
                  <a:lnTo>
                    <a:pt x="586" y="361"/>
                  </a:lnTo>
                  <a:lnTo>
                    <a:pt x="587" y="359"/>
                  </a:lnTo>
                  <a:lnTo>
                    <a:pt x="587" y="359"/>
                  </a:lnTo>
                  <a:lnTo>
                    <a:pt x="593" y="359"/>
                  </a:lnTo>
                  <a:lnTo>
                    <a:pt x="601" y="361"/>
                  </a:lnTo>
                  <a:lnTo>
                    <a:pt x="613" y="367"/>
                  </a:lnTo>
                  <a:lnTo>
                    <a:pt x="613" y="367"/>
                  </a:lnTo>
                  <a:lnTo>
                    <a:pt x="629" y="377"/>
                  </a:lnTo>
                  <a:lnTo>
                    <a:pt x="647" y="389"/>
                  </a:lnTo>
                  <a:lnTo>
                    <a:pt x="647" y="389"/>
                  </a:lnTo>
                  <a:lnTo>
                    <a:pt x="663" y="399"/>
                  </a:lnTo>
                  <a:lnTo>
                    <a:pt x="681" y="409"/>
                  </a:lnTo>
                  <a:lnTo>
                    <a:pt x="681" y="409"/>
                  </a:lnTo>
                  <a:lnTo>
                    <a:pt x="653" y="389"/>
                  </a:lnTo>
                  <a:lnTo>
                    <a:pt x="623" y="369"/>
                  </a:lnTo>
                  <a:lnTo>
                    <a:pt x="595" y="355"/>
                  </a:lnTo>
                  <a:lnTo>
                    <a:pt x="584" y="349"/>
                  </a:lnTo>
                  <a:lnTo>
                    <a:pt x="572" y="349"/>
                  </a:lnTo>
                  <a:lnTo>
                    <a:pt x="572" y="349"/>
                  </a:lnTo>
                  <a:lnTo>
                    <a:pt x="566" y="349"/>
                  </a:lnTo>
                  <a:lnTo>
                    <a:pt x="560" y="351"/>
                  </a:lnTo>
                  <a:lnTo>
                    <a:pt x="552" y="359"/>
                  </a:lnTo>
                  <a:lnTo>
                    <a:pt x="546" y="365"/>
                  </a:lnTo>
                  <a:lnTo>
                    <a:pt x="544" y="367"/>
                  </a:lnTo>
                  <a:lnTo>
                    <a:pt x="542" y="367"/>
                  </a:lnTo>
                  <a:lnTo>
                    <a:pt x="542" y="367"/>
                  </a:lnTo>
                  <a:lnTo>
                    <a:pt x="528" y="361"/>
                  </a:lnTo>
                  <a:lnTo>
                    <a:pt x="520" y="359"/>
                  </a:lnTo>
                  <a:lnTo>
                    <a:pt x="514" y="359"/>
                  </a:lnTo>
                  <a:lnTo>
                    <a:pt x="514" y="359"/>
                  </a:lnTo>
                  <a:lnTo>
                    <a:pt x="498" y="365"/>
                  </a:lnTo>
                  <a:lnTo>
                    <a:pt x="498" y="365"/>
                  </a:lnTo>
                  <a:close/>
                  <a:moveTo>
                    <a:pt x="266" y="550"/>
                  </a:moveTo>
                  <a:lnTo>
                    <a:pt x="266" y="550"/>
                  </a:lnTo>
                  <a:lnTo>
                    <a:pt x="270" y="552"/>
                  </a:lnTo>
                  <a:lnTo>
                    <a:pt x="274" y="554"/>
                  </a:lnTo>
                  <a:lnTo>
                    <a:pt x="282" y="564"/>
                  </a:lnTo>
                  <a:lnTo>
                    <a:pt x="282" y="564"/>
                  </a:lnTo>
                  <a:lnTo>
                    <a:pt x="306" y="554"/>
                  </a:lnTo>
                  <a:lnTo>
                    <a:pt x="306" y="554"/>
                  </a:lnTo>
                  <a:lnTo>
                    <a:pt x="316" y="550"/>
                  </a:lnTo>
                  <a:lnTo>
                    <a:pt x="320" y="550"/>
                  </a:lnTo>
                  <a:lnTo>
                    <a:pt x="322" y="552"/>
                  </a:lnTo>
                  <a:lnTo>
                    <a:pt x="322" y="552"/>
                  </a:lnTo>
                  <a:lnTo>
                    <a:pt x="322" y="554"/>
                  </a:lnTo>
                  <a:lnTo>
                    <a:pt x="320" y="556"/>
                  </a:lnTo>
                  <a:lnTo>
                    <a:pt x="314" y="560"/>
                  </a:lnTo>
                  <a:lnTo>
                    <a:pt x="304" y="564"/>
                  </a:lnTo>
                  <a:lnTo>
                    <a:pt x="304" y="564"/>
                  </a:lnTo>
                  <a:lnTo>
                    <a:pt x="292" y="568"/>
                  </a:lnTo>
                  <a:lnTo>
                    <a:pt x="284" y="570"/>
                  </a:lnTo>
                  <a:lnTo>
                    <a:pt x="282" y="570"/>
                  </a:lnTo>
                  <a:lnTo>
                    <a:pt x="280" y="570"/>
                  </a:lnTo>
                  <a:lnTo>
                    <a:pt x="280" y="570"/>
                  </a:lnTo>
                  <a:lnTo>
                    <a:pt x="280" y="568"/>
                  </a:lnTo>
                  <a:lnTo>
                    <a:pt x="280" y="568"/>
                  </a:lnTo>
                  <a:lnTo>
                    <a:pt x="280" y="570"/>
                  </a:lnTo>
                  <a:lnTo>
                    <a:pt x="280" y="570"/>
                  </a:lnTo>
                  <a:lnTo>
                    <a:pt x="278" y="570"/>
                  </a:lnTo>
                  <a:lnTo>
                    <a:pt x="278" y="570"/>
                  </a:lnTo>
                  <a:lnTo>
                    <a:pt x="276" y="574"/>
                  </a:lnTo>
                  <a:lnTo>
                    <a:pt x="276" y="574"/>
                  </a:lnTo>
                  <a:lnTo>
                    <a:pt x="270" y="578"/>
                  </a:lnTo>
                  <a:lnTo>
                    <a:pt x="262" y="582"/>
                  </a:lnTo>
                  <a:lnTo>
                    <a:pt x="262" y="582"/>
                  </a:lnTo>
                  <a:lnTo>
                    <a:pt x="252" y="586"/>
                  </a:lnTo>
                  <a:lnTo>
                    <a:pt x="244" y="586"/>
                  </a:lnTo>
                  <a:lnTo>
                    <a:pt x="242" y="584"/>
                  </a:lnTo>
                  <a:lnTo>
                    <a:pt x="242" y="584"/>
                  </a:lnTo>
                  <a:lnTo>
                    <a:pt x="242" y="584"/>
                  </a:lnTo>
                  <a:lnTo>
                    <a:pt x="242" y="582"/>
                  </a:lnTo>
                  <a:lnTo>
                    <a:pt x="242" y="582"/>
                  </a:lnTo>
                  <a:lnTo>
                    <a:pt x="274" y="568"/>
                  </a:lnTo>
                  <a:lnTo>
                    <a:pt x="274" y="568"/>
                  </a:lnTo>
                  <a:lnTo>
                    <a:pt x="270" y="562"/>
                  </a:lnTo>
                  <a:lnTo>
                    <a:pt x="264" y="554"/>
                  </a:lnTo>
                  <a:lnTo>
                    <a:pt x="264" y="554"/>
                  </a:lnTo>
                  <a:lnTo>
                    <a:pt x="252" y="556"/>
                  </a:lnTo>
                  <a:lnTo>
                    <a:pt x="252" y="556"/>
                  </a:lnTo>
                  <a:lnTo>
                    <a:pt x="244" y="562"/>
                  </a:lnTo>
                  <a:lnTo>
                    <a:pt x="236" y="568"/>
                  </a:lnTo>
                  <a:lnTo>
                    <a:pt x="218" y="578"/>
                  </a:lnTo>
                  <a:lnTo>
                    <a:pt x="218" y="578"/>
                  </a:lnTo>
                  <a:lnTo>
                    <a:pt x="178" y="596"/>
                  </a:lnTo>
                  <a:lnTo>
                    <a:pt x="178" y="596"/>
                  </a:lnTo>
                  <a:lnTo>
                    <a:pt x="172" y="600"/>
                  </a:lnTo>
                  <a:lnTo>
                    <a:pt x="172" y="600"/>
                  </a:lnTo>
                  <a:lnTo>
                    <a:pt x="206" y="594"/>
                  </a:lnTo>
                  <a:lnTo>
                    <a:pt x="206" y="594"/>
                  </a:lnTo>
                  <a:lnTo>
                    <a:pt x="214" y="592"/>
                  </a:lnTo>
                  <a:lnTo>
                    <a:pt x="220" y="588"/>
                  </a:lnTo>
                  <a:lnTo>
                    <a:pt x="226" y="586"/>
                  </a:lnTo>
                  <a:lnTo>
                    <a:pt x="234" y="586"/>
                  </a:lnTo>
                  <a:lnTo>
                    <a:pt x="234" y="586"/>
                  </a:lnTo>
                  <a:lnTo>
                    <a:pt x="242" y="588"/>
                  </a:lnTo>
                  <a:lnTo>
                    <a:pt x="248" y="594"/>
                  </a:lnTo>
                  <a:lnTo>
                    <a:pt x="258" y="608"/>
                  </a:lnTo>
                  <a:lnTo>
                    <a:pt x="258" y="608"/>
                  </a:lnTo>
                  <a:lnTo>
                    <a:pt x="258" y="610"/>
                  </a:lnTo>
                  <a:lnTo>
                    <a:pt x="258" y="612"/>
                  </a:lnTo>
                  <a:lnTo>
                    <a:pt x="256" y="616"/>
                  </a:lnTo>
                  <a:lnTo>
                    <a:pt x="252" y="620"/>
                  </a:lnTo>
                  <a:lnTo>
                    <a:pt x="252" y="622"/>
                  </a:lnTo>
                  <a:lnTo>
                    <a:pt x="252" y="622"/>
                  </a:lnTo>
                  <a:lnTo>
                    <a:pt x="260" y="628"/>
                  </a:lnTo>
                  <a:lnTo>
                    <a:pt x="268" y="630"/>
                  </a:lnTo>
                  <a:lnTo>
                    <a:pt x="278" y="630"/>
                  </a:lnTo>
                  <a:lnTo>
                    <a:pt x="288" y="630"/>
                  </a:lnTo>
                  <a:lnTo>
                    <a:pt x="288" y="630"/>
                  </a:lnTo>
                  <a:lnTo>
                    <a:pt x="322" y="622"/>
                  </a:lnTo>
                  <a:lnTo>
                    <a:pt x="356" y="612"/>
                  </a:lnTo>
                  <a:lnTo>
                    <a:pt x="356" y="612"/>
                  </a:lnTo>
                  <a:lnTo>
                    <a:pt x="360" y="612"/>
                  </a:lnTo>
                  <a:lnTo>
                    <a:pt x="360" y="612"/>
                  </a:lnTo>
                  <a:lnTo>
                    <a:pt x="358" y="600"/>
                  </a:lnTo>
                  <a:lnTo>
                    <a:pt x="352" y="586"/>
                  </a:lnTo>
                  <a:lnTo>
                    <a:pt x="346" y="572"/>
                  </a:lnTo>
                  <a:lnTo>
                    <a:pt x="338" y="560"/>
                  </a:lnTo>
                  <a:lnTo>
                    <a:pt x="338" y="560"/>
                  </a:lnTo>
                  <a:lnTo>
                    <a:pt x="332" y="556"/>
                  </a:lnTo>
                  <a:lnTo>
                    <a:pt x="328" y="552"/>
                  </a:lnTo>
                  <a:lnTo>
                    <a:pt x="328" y="552"/>
                  </a:lnTo>
                  <a:lnTo>
                    <a:pt x="324" y="548"/>
                  </a:lnTo>
                  <a:lnTo>
                    <a:pt x="322" y="546"/>
                  </a:lnTo>
                  <a:lnTo>
                    <a:pt x="324" y="544"/>
                  </a:lnTo>
                  <a:lnTo>
                    <a:pt x="328" y="542"/>
                  </a:lnTo>
                  <a:lnTo>
                    <a:pt x="328" y="542"/>
                  </a:lnTo>
                  <a:lnTo>
                    <a:pt x="362" y="524"/>
                  </a:lnTo>
                  <a:lnTo>
                    <a:pt x="362" y="524"/>
                  </a:lnTo>
                  <a:lnTo>
                    <a:pt x="388" y="508"/>
                  </a:lnTo>
                  <a:lnTo>
                    <a:pt x="414" y="491"/>
                  </a:lnTo>
                  <a:lnTo>
                    <a:pt x="414" y="491"/>
                  </a:lnTo>
                  <a:lnTo>
                    <a:pt x="424" y="481"/>
                  </a:lnTo>
                  <a:lnTo>
                    <a:pt x="436" y="471"/>
                  </a:lnTo>
                  <a:lnTo>
                    <a:pt x="458" y="449"/>
                  </a:lnTo>
                  <a:lnTo>
                    <a:pt x="458" y="449"/>
                  </a:lnTo>
                  <a:lnTo>
                    <a:pt x="466" y="441"/>
                  </a:lnTo>
                  <a:lnTo>
                    <a:pt x="466" y="441"/>
                  </a:lnTo>
                  <a:lnTo>
                    <a:pt x="502" y="409"/>
                  </a:lnTo>
                  <a:lnTo>
                    <a:pt x="536" y="373"/>
                  </a:lnTo>
                  <a:lnTo>
                    <a:pt x="536" y="373"/>
                  </a:lnTo>
                  <a:lnTo>
                    <a:pt x="536" y="373"/>
                  </a:lnTo>
                  <a:lnTo>
                    <a:pt x="536" y="373"/>
                  </a:lnTo>
                  <a:lnTo>
                    <a:pt x="534" y="369"/>
                  </a:lnTo>
                  <a:lnTo>
                    <a:pt x="530" y="367"/>
                  </a:lnTo>
                  <a:lnTo>
                    <a:pt x="530" y="367"/>
                  </a:lnTo>
                  <a:lnTo>
                    <a:pt x="522" y="365"/>
                  </a:lnTo>
                  <a:lnTo>
                    <a:pt x="514" y="365"/>
                  </a:lnTo>
                  <a:lnTo>
                    <a:pt x="514" y="365"/>
                  </a:lnTo>
                  <a:lnTo>
                    <a:pt x="512" y="365"/>
                  </a:lnTo>
                  <a:lnTo>
                    <a:pt x="512" y="365"/>
                  </a:lnTo>
                  <a:lnTo>
                    <a:pt x="498" y="369"/>
                  </a:lnTo>
                  <a:lnTo>
                    <a:pt x="498" y="369"/>
                  </a:lnTo>
                  <a:lnTo>
                    <a:pt x="494" y="371"/>
                  </a:lnTo>
                  <a:lnTo>
                    <a:pt x="490" y="371"/>
                  </a:lnTo>
                  <a:lnTo>
                    <a:pt x="490" y="371"/>
                  </a:lnTo>
                  <a:lnTo>
                    <a:pt x="472" y="383"/>
                  </a:lnTo>
                  <a:lnTo>
                    <a:pt x="456" y="395"/>
                  </a:lnTo>
                  <a:lnTo>
                    <a:pt x="428" y="419"/>
                  </a:lnTo>
                  <a:lnTo>
                    <a:pt x="428" y="419"/>
                  </a:lnTo>
                  <a:lnTo>
                    <a:pt x="356" y="473"/>
                  </a:lnTo>
                  <a:lnTo>
                    <a:pt x="356" y="473"/>
                  </a:lnTo>
                  <a:lnTo>
                    <a:pt x="294" y="524"/>
                  </a:lnTo>
                  <a:lnTo>
                    <a:pt x="294" y="524"/>
                  </a:lnTo>
                  <a:lnTo>
                    <a:pt x="274" y="540"/>
                  </a:lnTo>
                  <a:lnTo>
                    <a:pt x="274" y="540"/>
                  </a:lnTo>
                  <a:lnTo>
                    <a:pt x="264" y="548"/>
                  </a:lnTo>
                  <a:lnTo>
                    <a:pt x="264" y="548"/>
                  </a:lnTo>
                  <a:lnTo>
                    <a:pt x="264" y="548"/>
                  </a:lnTo>
                  <a:lnTo>
                    <a:pt x="266" y="550"/>
                  </a:lnTo>
                  <a:lnTo>
                    <a:pt x="266" y="550"/>
                  </a:lnTo>
                  <a:close/>
                  <a:moveTo>
                    <a:pt x="284" y="568"/>
                  </a:moveTo>
                  <a:lnTo>
                    <a:pt x="284" y="568"/>
                  </a:lnTo>
                  <a:lnTo>
                    <a:pt x="284" y="568"/>
                  </a:lnTo>
                  <a:lnTo>
                    <a:pt x="284" y="568"/>
                  </a:lnTo>
                  <a:lnTo>
                    <a:pt x="300" y="562"/>
                  </a:lnTo>
                  <a:lnTo>
                    <a:pt x="318" y="554"/>
                  </a:lnTo>
                  <a:lnTo>
                    <a:pt x="318" y="554"/>
                  </a:lnTo>
                  <a:lnTo>
                    <a:pt x="302" y="560"/>
                  </a:lnTo>
                  <a:lnTo>
                    <a:pt x="284" y="568"/>
                  </a:lnTo>
                  <a:lnTo>
                    <a:pt x="284" y="568"/>
                  </a:lnTo>
                  <a:close/>
                  <a:moveTo>
                    <a:pt x="272" y="572"/>
                  </a:moveTo>
                  <a:lnTo>
                    <a:pt x="272" y="572"/>
                  </a:lnTo>
                  <a:lnTo>
                    <a:pt x="250" y="582"/>
                  </a:lnTo>
                  <a:lnTo>
                    <a:pt x="250" y="582"/>
                  </a:lnTo>
                  <a:lnTo>
                    <a:pt x="262" y="580"/>
                  </a:lnTo>
                  <a:lnTo>
                    <a:pt x="262" y="580"/>
                  </a:lnTo>
                  <a:lnTo>
                    <a:pt x="268" y="576"/>
                  </a:lnTo>
                  <a:lnTo>
                    <a:pt x="272" y="572"/>
                  </a:lnTo>
                  <a:lnTo>
                    <a:pt x="272" y="572"/>
                  </a:lnTo>
                  <a:close/>
                  <a:moveTo>
                    <a:pt x="695" y="417"/>
                  </a:moveTo>
                  <a:lnTo>
                    <a:pt x="695" y="417"/>
                  </a:lnTo>
                  <a:lnTo>
                    <a:pt x="707" y="427"/>
                  </a:lnTo>
                  <a:lnTo>
                    <a:pt x="707" y="427"/>
                  </a:lnTo>
                  <a:lnTo>
                    <a:pt x="743" y="455"/>
                  </a:lnTo>
                  <a:lnTo>
                    <a:pt x="759" y="469"/>
                  </a:lnTo>
                  <a:lnTo>
                    <a:pt x="775" y="483"/>
                  </a:lnTo>
                  <a:lnTo>
                    <a:pt x="775" y="483"/>
                  </a:lnTo>
                  <a:lnTo>
                    <a:pt x="787" y="493"/>
                  </a:lnTo>
                  <a:lnTo>
                    <a:pt x="801" y="501"/>
                  </a:lnTo>
                  <a:lnTo>
                    <a:pt x="815" y="508"/>
                  </a:lnTo>
                  <a:lnTo>
                    <a:pt x="829" y="512"/>
                  </a:lnTo>
                  <a:lnTo>
                    <a:pt x="829" y="512"/>
                  </a:lnTo>
                  <a:lnTo>
                    <a:pt x="843" y="516"/>
                  </a:lnTo>
                  <a:lnTo>
                    <a:pt x="853" y="516"/>
                  </a:lnTo>
                  <a:lnTo>
                    <a:pt x="861" y="514"/>
                  </a:lnTo>
                  <a:lnTo>
                    <a:pt x="861" y="514"/>
                  </a:lnTo>
                  <a:lnTo>
                    <a:pt x="851" y="508"/>
                  </a:lnTo>
                  <a:lnTo>
                    <a:pt x="851" y="508"/>
                  </a:lnTo>
                  <a:lnTo>
                    <a:pt x="831" y="491"/>
                  </a:lnTo>
                  <a:lnTo>
                    <a:pt x="831" y="491"/>
                  </a:lnTo>
                  <a:lnTo>
                    <a:pt x="775" y="449"/>
                  </a:lnTo>
                  <a:lnTo>
                    <a:pt x="775" y="449"/>
                  </a:lnTo>
                  <a:lnTo>
                    <a:pt x="739" y="421"/>
                  </a:lnTo>
                  <a:lnTo>
                    <a:pt x="739" y="421"/>
                  </a:lnTo>
                  <a:lnTo>
                    <a:pt x="733" y="419"/>
                  </a:lnTo>
                  <a:lnTo>
                    <a:pt x="727" y="417"/>
                  </a:lnTo>
                  <a:lnTo>
                    <a:pt x="715" y="419"/>
                  </a:lnTo>
                  <a:lnTo>
                    <a:pt x="715" y="419"/>
                  </a:lnTo>
                  <a:lnTo>
                    <a:pt x="697" y="417"/>
                  </a:lnTo>
                  <a:lnTo>
                    <a:pt x="697" y="417"/>
                  </a:lnTo>
                  <a:lnTo>
                    <a:pt x="695" y="417"/>
                  </a:lnTo>
                  <a:lnTo>
                    <a:pt x="695" y="417"/>
                  </a:lnTo>
                  <a:close/>
                  <a:moveTo>
                    <a:pt x="544" y="528"/>
                  </a:moveTo>
                  <a:lnTo>
                    <a:pt x="544" y="528"/>
                  </a:lnTo>
                  <a:lnTo>
                    <a:pt x="542" y="536"/>
                  </a:lnTo>
                  <a:lnTo>
                    <a:pt x="542" y="536"/>
                  </a:lnTo>
                  <a:lnTo>
                    <a:pt x="542" y="544"/>
                  </a:lnTo>
                  <a:lnTo>
                    <a:pt x="546" y="552"/>
                  </a:lnTo>
                  <a:lnTo>
                    <a:pt x="554" y="568"/>
                  </a:lnTo>
                  <a:lnTo>
                    <a:pt x="554" y="568"/>
                  </a:lnTo>
                  <a:lnTo>
                    <a:pt x="568" y="596"/>
                  </a:lnTo>
                  <a:lnTo>
                    <a:pt x="586" y="622"/>
                  </a:lnTo>
                  <a:lnTo>
                    <a:pt x="586" y="622"/>
                  </a:lnTo>
                  <a:lnTo>
                    <a:pt x="603" y="640"/>
                  </a:lnTo>
                  <a:lnTo>
                    <a:pt x="621" y="654"/>
                  </a:lnTo>
                  <a:lnTo>
                    <a:pt x="621" y="654"/>
                  </a:lnTo>
                  <a:lnTo>
                    <a:pt x="629" y="658"/>
                  </a:lnTo>
                  <a:lnTo>
                    <a:pt x="639" y="662"/>
                  </a:lnTo>
                  <a:lnTo>
                    <a:pt x="659" y="664"/>
                  </a:lnTo>
                  <a:lnTo>
                    <a:pt x="659" y="664"/>
                  </a:lnTo>
                  <a:lnTo>
                    <a:pt x="681" y="664"/>
                  </a:lnTo>
                  <a:lnTo>
                    <a:pt x="695" y="664"/>
                  </a:lnTo>
                  <a:lnTo>
                    <a:pt x="705" y="662"/>
                  </a:lnTo>
                  <a:lnTo>
                    <a:pt x="705" y="662"/>
                  </a:lnTo>
                  <a:lnTo>
                    <a:pt x="695" y="654"/>
                  </a:lnTo>
                  <a:lnTo>
                    <a:pt x="689" y="644"/>
                  </a:lnTo>
                  <a:lnTo>
                    <a:pt x="689" y="644"/>
                  </a:lnTo>
                  <a:lnTo>
                    <a:pt x="663" y="602"/>
                  </a:lnTo>
                  <a:lnTo>
                    <a:pt x="663" y="602"/>
                  </a:lnTo>
                  <a:lnTo>
                    <a:pt x="623" y="546"/>
                  </a:lnTo>
                  <a:lnTo>
                    <a:pt x="584" y="489"/>
                  </a:lnTo>
                  <a:lnTo>
                    <a:pt x="584" y="489"/>
                  </a:lnTo>
                  <a:lnTo>
                    <a:pt x="566" y="510"/>
                  </a:lnTo>
                  <a:lnTo>
                    <a:pt x="544" y="528"/>
                  </a:lnTo>
                  <a:lnTo>
                    <a:pt x="544" y="528"/>
                  </a:lnTo>
                  <a:close/>
                  <a:moveTo>
                    <a:pt x="358" y="616"/>
                  </a:moveTo>
                  <a:lnTo>
                    <a:pt x="358" y="616"/>
                  </a:lnTo>
                  <a:lnTo>
                    <a:pt x="358" y="616"/>
                  </a:lnTo>
                  <a:lnTo>
                    <a:pt x="358" y="616"/>
                  </a:lnTo>
                  <a:lnTo>
                    <a:pt x="324" y="626"/>
                  </a:lnTo>
                  <a:lnTo>
                    <a:pt x="288" y="632"/>
                  </a:lnTo>
                  <a:lnTo>
                    <a:pt x="288" y="632"/>
                  </a:lnTo>
                  <a:lnTo>
                    <a:pt x="278" y="634"/>
                  </a:lnTo>
                  <a:lnTo>
                    <a:pt x="268" y="632"/>
                  </a:lnTo>
                  <a:lnTo>
                    <a:pt x="258" y="630"/>
                  </a:lnTo>
                  <a:lnTo>
                    <a:pt x="250" y="626"/>
                  </a:lnTo>
                  <a:lnTo>
                    <a:pt x="250" y="626"/>
                  </a:lnTo>
                  <a:lnTo>
                    <a:pt x="248" y="624"/>
                  </a:lnTo>
                  <a:lnTo>
                    <a:pt x="248" y="622"/>
                  </a:lnTo>
                  <a:lnTo>
                    <a:pt x="250" y="616"/>
                  </a:lnTo>
                  <a:lnTo>
                    <a:pt x="254" y="612"/>
                  </a:lnTo>
                  <a:lnTo>
                    <a:pt x="254" y="610"/>
                  </a:lnTo>
                  <a:lnTo>
                    <a:pt x="254" y="610"/>
                  </a:lnTo>
                  <a:lnTo>
                    <a:pt x="254" y="610"/>
                  </a:lnTo>
                  <a:lnTo>
                    <a:pt x="246" y="596"/>
                  </a:lnTo>
                  <a:lnTo>
                    <a:pt x="240" y="590"/>
                  </a:lnTo>
                  <a:lnTo>
                    <a:pt x="234" y="588"/>
                  </a:lnTo>
                  <a:lnTo>
                    <a:pt x="234" y="588"/>
                  </a:lnTo>
                  <a:lnTo>
                    <a:pt x="228" y="590"/>
                  </a:lnTo>
                  <a:lnTo>
                    <a:pt x="220" y="592"/>
                  </a:lnTo>
                  <a:lnTo>
                    <a:pt x="214" y="596"/>
                  </a:lnTo>
                  <a:lnTo>
                    <a:pt x="208" y="598"/>
                  </a:lnTo>
                  <a:lnTo>
                    <a:pt x="208" y="598"/>
                  </a:lnTo>
                  <a:lnTo>
                    <a:pt x="186" y="602"/>
                  </a:lnTo>
                  <a:lnTo>
                    <a:pt x="166" y="604"/>
                  </a:lnTo>
                  <a:lnTo>
                    <a:pt x="166" y="604"/>
                  </a:lnTo>
                  <a:lnTo>
                    <a:pt x="162" y="606"/>
                  </a:lnTo>
                  <a:lnTo>
                    <a:pt x="162" y="610"/>
                  </a:lnTo>
                  <a:lnTo>
                    <a:pt x="162" y="610"/>
                  </a:lnTo>
                  <a:lnTo>
                    <a:pt x="164" y="614"/>
                  </a:lnTo>
                  <a:lnTo>
                    <a:pt x="168" y="618"/>
                  </a:lnTo>
                  <a:lnTo>
                    <a:pt x="178" y="624"/>
                  </a:lnTo>
                  <a:lnTo>
                    <a:pt x="198" y="634"/>
                  </a:lnTo>
                  <a:lnTo>
                    <a:pt x="198" y="634"/>
                  </a:lnTo>
                  <a:lnTo>
                    <a:pt x="218" y="644"/>
                  </a:lnTo>
                  <a:lnTo>
                    <a:pt x="240" y="652"/>
                  </a:lnTo>
                  <a:lnTo>
                    <a:pt x="262" y="658"/>
                  </a:lnTo>
                  <a:lnTo>
                    <a:pt x="272" y="658"/>
                  </a:lnTo>
                  <a:lnTo>
                    <a:pt x="282" y="658"/>
                  </a:lnTo>
                  <a:lnTo>
                    <a:pt x="282" y="658"/>
                  </a:lnTo>
                  <a:lnTo>
                    <a:pt x="298" y="658"/>
                  </a:lnTo>
                  <a:lnTo>
                    <a:pt x="318" y="662"/>
                  </a:lnTo>
                  <a:lnTo>
                    <a:pt x="338" y="664"/>
                  </a:lnTo>
                  <a:lnTo>
                    <a:pt x="346" y="664"/>
                  </a:lnTo>
                  <a:lnTo>
                    <a:pt x="352" y="662"/>
                  </a:lnTo>
                  <a:lnTo>
                    <a:pt x="352" y="662"/>
                  </a:lnTo>
                  <a:lnTo>
                    <a:pt x="356" y="658"/>
                  </a:lnTo>
                  <a:lnTo>
                    <a:pt x="356" y="652"/>
                  </a:lnTo>
                  <a:lnTo>
                    <a:pt x="358" y="640"/>
                  </a:lnTo>
                  <a:lnTo>
                    <a:pt x="358" y="640"/>
                  </a:lnTo>
                  <a:lnTo>
                    <a:pt x="358" y="616"/>
                  </a:lnTo>
                  <a:lnTo>
                    <a:pt x="358" y="616"/>
                  </a:lnTo>
                  <a:close/>
                  <a:moveTo>
                    <a:pt x="270" y="556"/>
                  </a:moveTo>
                  <a:lnTo>
                    <a:pt x="270" y="556"/>
                  </a:lnTo>
                  <a:lnTo>
                    <a:pt x="274" y="560"/>
                  </a:lnTo>
                  <a:lnTo>
                    <a:pt x="276" y="566"/>
                  </a:lnTo>
                  <a:lnTo>
                    <a:pt x="276" y="566"/>
                  </a:lnTo>
                  <a:lnTo>
                    <a:pt x="278" y="566"/>
                  </a:lnTo>
                  <a:lnTo>
                    <a:pt x="278" y="566"/>
                  </a:lnTo>
                  <a:lnTo>
                    <a:pt x="280" y="566"/>
                  </a:lnTo>
                  <a:lnTo>
                    <a:pt x="280" y="566"/>
                  </a:lnTo>
                  <a:lnTo>
                    <a:pt x="274" y="560"/>
                  </a:lnTo>
                  <a:lnTo>
                    <a:pt x="270" y="556"/>
                  </a:lnTo>
                  <a:lnTo>
                    <a:pt x="270" y="556"/>
                  </a:lnTo>
                  <a:close/>
                  <a:moveTo>
                    <a:pt x="827" y="64"/>
                  </a:moveTo>
                  <a:lnTo>
                    <a:pt x="827" y="64"/>
                  </a:lnTo>
                  <a:lnTo>
                    <a:pt x="825" y="66"/>
                  </a:lnTo>
                  <a:lnTo>
                    <a:pt x="825" y="66"/>
                  </a:lnTo>
                  <a:lnTo>
                    <a:pt x="823" y="66"/>
                  </a:lnTo>
                  <a:lnTo>
                    <a:pt x="823" y="66"/>
                  </a:lnTo>
                  <a:lnTo>
                    <a:pt x="815" y="70"/>
                  </a:lnTo>
                  <a:lnTo>
                    <a:pt x="809" y="74"/>
                  </a:lnTo>
                  <a:lnTo>
                    <a:pt x="807" y="80"/>
                  </a:lnTo>
                  <a:lnTo>
                    <a:pt x="803" y="86"/>
                  </a:lnTo>
                  <a:lnTo>
                    <a:pt x="803" y="98"/>
                  </a:lnTo>
                  <a:lnTo>
                    <a:pt x="803" y="114"/>
                  </a:lnTo>
                  <a:lnTo>
                    <a:pt x="803" y="114"/>
                  </a:lnTo>
                  <a:lnTo>
                    <a:pt x="803" y="118"/>
                  </a:lnTo>
                  <a:lnTo>
                    <a:pt x="805" y="122"/>
                  </a:lnTo>
                  <a:lnTo>
                    <a:pt x="807" y="126"/>
                  </a:lnTo>
                  <a:lnTo>
                    <a:pt x="809" y="130"/>
                  </a:lnTo>
                  <a:lnTo>
                    <a:pt x="809" y="130"/>
                  </a:lnTo>
                  <a:lnTo>
                    <a:pt x="809" y="150"/>
                  </a:lnTo>
                  <a:lnTo>
                    <a:pt x="811" y="162"/>
                  </a:lnTo>
                  <a:lnTo>
                    <a:pt x="815" y="173"/>
                  </a:lnTo>
                  <a:lnTo>
                    <a:pt x="815" y="173"/>
                  </a:lnTo>
                  <a:lnTo>
                    <a:pt x="821" y="183"/>
                  </a:lnTo>
                  <a:lnTo>
                    <a:pt x="831" y="197"/>
                  </a:lnTo>
                  <a:lnTo>
                    <a:pt x="841" y="207"/>
                  </a:lnTo>
                  <a:lnTo>
                    <a:pt x="847" y="211"/>
                  </a:lnTo>
                  <a:lnTo>
                    <a:pt x="851" y="213"/>
                  </a:lnTo>
                  <a:lnTo>
                    <a:pt x="851" y="213"/>
                  </a:lnTo>
                  <a:lnTo>
                    <a:pt x="861" y="215"/>
                  </a:lnTo>
                  <a:lnTo>
                    <a:pt x="869" y="215"/>
                  </a:lnTo>
                  <a:lnTo>
                    <a:pt x="877" y="213"/>
                  </a:lnTo>
                  <a:lnTo>
                    <a:pt x="883" y="207"/>
                  </a:lnTo>
                  <a:lnTo>
                    <a:pt x="887" y="201"/>
                  </a:lnTo>
                  <a:lnTo>
                    <a:pt x="891" y="195"/>
                  </a:lnTo>
                  <a:lnTo>
                    <a:pt x="897" y="179"/>
                  </a:lnTo>
                  <a:lnTo>
                    <a:pt x="897" y="179"/>
                  </a:lnTo>
                  <a:lnTo>
                    <a:pt x="899" y="169"/>
                  </a:lnTo>
                  <a:lnTo>
                    <a:pt x="899" y="169"/>
                  </a:lnTo>
                  <a:lnTo>
                    <a:pt x="899" y="164"/>
                  </a:lnTo>
                  <a:lnTo>
                    <a:pt x="899" y="164"/>
                  </a:lnTo>
                  <a:lnTo>
                    <a:pt x="893" y="146"/>
                  </a:lnTo>
                  <a:lnTo>
                    <a:pt x="885" y="128"/>
                  </a:lnTo>
                  <a:lnTo>
                    <a:pt x="863" y="96"/>
                  </a:lnTo>
                  <a:lnTo>
                    <a:pt x="863" y="96"/>
                  </a:lnTo>
                  <a:lnTo>
                    <a:pt x="853" y="82"/>
                  </a:lnTo>
                  <a:lnTo>
                    <a:pt x="847" y="76"/>
                  </a:lnTo>
                  <a:lnTo>
                    <a:pt x="839" y="72"/>
                  </a:lnTo>
                  <a:lnTo>
                    <a:pt x="839" y="72"/>
                  </a:lnTo>
                  <a:lnTo>
                    <a:pt x="833" y="68"/>
                  </a:lnTo>
                  <a:lnTo>
                    <a:pt x="827" y="64"/>
                  </a:lnTo>
                  <a:lnTo>
                    <a:pt x="827" y="64"/>
                  </a:lnTo>
                  <a:close/>
                  <a:moveTo>
                    <a:pt x="901" y="239"/>
                  </a:moveTo>
                  <a:lnTo>
                    <a:pt x="901" y="239"/>
                  </a:lnTo>
                  <a:lnTo>
                    <a:pt x="893" y="253"/>
                  </a:lnTo>
                  <a:lnTo>
                    <a:pt x="883" y="267"/>
                  </a:lnTo>
                  <a:lnTo>
                    <a:pt x="883" y="267"/>
                  </a:lnTo>
                  <a:lnTo>
                    <a:pt x="871" y="275"/>
                  </a:lnTo>
                  <a:lnTo>
                    <a:pt x="859" y="279"/>
                  </a:lnTo>
                  <a:lnTo>
                    <a:pt x="849" y="287"/>
                  </a:lnTo>
                  <a:lnTo>
                    <a:pt x="843" y="291"/>
                  </a:lnTo>
                  <a:lnTo>
                    <a:pt x="839" y="297"/>
                  </a:lnTo>
                  <a:lnTo>
                    <a:pt x="839" y="297"/>
                  </a:lnTo>
                  <a:lnTo>
                    <a:pt x="835" y="307"/>
                  </a:lnTo>
                  <a:lnTo>
                    <a:pt x="833" y="317"/>
                  </a:lnTo>
                  <a:lnTo>
                    <a:pt x="833" y="317"/>
                  </a:lnTo>
                  <a:lnTo>
                    <a:pt x="833" y="325"/>
                  </a:lnTo>
                  <a:lnTo>
                    <a:pt x="833" y="325"/>
                  </a:lnTo>
                  <a:lnTo>
                    <a:pt x="845" y="313"/>
                  </a:lnTo>
                  <a:lnTo>
                    <a:pt x="857" y="307"/>
                  </a:lnTo>
                  <a:lnTo>
                    <a:pt x="857" y="307"/>
                  </a:lnTo>
                  <a:lnTo>
                    <a:pt x="885" y="295"/>
                  </a:lnTo>
                  <a:lnTo>
                    <a:pt x="899" y="287"/>
                  </a:lnTo>
                  <a:lnTo>
                    <a:pt x="903" y="283"/>
                  </a:lnTo>
                  <a:lnTo>
                    <a:pt x="907" y="279"/>
                  </a:lnTo>
                  <a:lnTo>
                    <a:pt x="907" y="279"/>
                  </a:lnTo>
                  <a:lnTo>
                    <a:pt x="911" y="267"/>
                  </a:lnTo>
                  <a:lnTo>
                    <a:pt x="911" y="263"/>
                  </a:lnTo>
                  <a:lnTo>
                    <a:pt x="911" y="257"/>
                  </a:lnTo>
                  <a:lnTo>
                    <a:pt x="911" y="257"/>
                  </a:lnTo>
                  <a:lnTo>
                    <a:pt x="905" y="249"/>
                  </a:lnTo>
                  <a:lnTo>
                    <a:pt x="901" y="239"/>
                  </a:lnTo>
                  <a:lnTo>
                    <a:pt x="901" y="239"/>
                  </a:lnTo>
                  <a:lnTo>
                    <a:pt x="901" y="239"/>
                  </a:lnTo>
                  <a:lnTo>
                    <a:pt x="901" y="239"/>
                  </a:lnTo>
                  <a:close/>
                  <a:moveTo>
                    <a:pt x="961" y="427"/>
                  </a:moveTo>
                  <a:lnTo>
                    <a:pt x="961" y="427"/>
                  </a:lnTo>
                  <a:lnTo>
                    <a:pt x="961" y="427"/>
                  </a:lnTo>
                  <a:lnTo>
                    <a:pt x="961" y="427"/>
                  </a:lnTo>
                  <a:lnTo>
                    <a:pt x="961" y="399"/>
                  </a:lnTo>
                  <a:lnTo>
                    <a:pt x="961" y="399"/>
                  </a:lnTo>
                  <a:lnTo>
                    <a:pt x="963" y="365"/>
                  </a:lnTo>
                  <a:lnTo>
                    <a:pt x="963" y="365"/>
                  </a:lnTo>
                  <a:lnTo>
                    <a:pt x="959" y="389"/>
                  </a:lnTo>
                  <a:lnTo>
                    <a:pt x="959" y="389"/>
                  </a:lnTo>
                  <a:lnTo>
                    <a:pt x="959" y="405"/>
                  </a:lnTo>
                  <a:lnTo>
                    <a:pt x="959" y="417"/>
                  </a:lnTo>
                  <a:lnTo>
                    <a:pt x="961" y="427"/>
                  </a:lnTo>
                  <a:lnTo>
                    <a:pt x="961" y="427"/>
                  </a:lnTo>
                  <a:close/>
                  <a:moveTo>
                    <a:pt x="847" y="660"/>
                  </a:moveTo>
                  <a:lnTo>
                    <a:pt x="807" y="660"/>
                  </a:lnTo>
                  <a:lnTo>
                    <a:pt x="807" y="660"/>
                  </a:lnTo>
                  <a:lnTo>
                    <a:pt x="765" y="658"/>
                  </a:lnTo>
                  <a:lnTo>
                    <a:pt x="739" y="658"/>
                  </a:lnTo>
                  <a:lnTo>
                    <a:pt x="725" y="660"/>
                  </a:lnTo>
                  <a:lnTo>
                    <a:pt x="725" y="660"/>
                  </a:lnTo>
                  <a:lnTo>
                    <a:pt x="729" y="662"/>
                  </a:lnTo>
                  <a:lnTo>
                    <a:pt x="735" y="662"/>
                  </a:lnTo>
                  <a:lnTo>
                    <a:pt x="745" y="664"/>
                  </a:lnTo>
                  <a:lnTo>
                    <a:pt x="745" y="664"/>
                  </a:lnTo>
                  <a:lnTo>
                    <a:pt x="769" y="666"/>
                  </a:lnTo>
                  <a:lnTo>
                    <a:pt x="791" y="666"/>
                  </a:lnTo>
                  <a:lnTo>
                    <a:pt x="791" y="666"/>
                  </a:lnTo>
                  <a:lnTo>
                    <a:pt x="817" y="664"/>
                  </a:lnTo>
                  <a:lnTo>
                    <a:pt x="841" y="662"/>
                  </a:lnTo>
                  <a:lnTo>
                    <a:pt x="841" y="662"/>
                  </a:lnTo>
                  <a:lnTo>
                    <a:pt x="847" y="660"/>
                  </a:lnTo>
                  <a:lnTo>
                    <a:pt x="847" y="66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149896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Smartphone">
    <p:spTree>
      <p:nvGrpSpPr>
        <p:cNvPr id="1" name=""/>
        <p:cNvGrpSpPr/>
        <p:nvPr/>
      </p:nvGrpSpPr>
      <p:grpSpPr>
        <a:xfrm>
          <a:off x="0" y="0"/>
          <a:ext cx="0" cy="0"/>
          <a:chOff x="0" y="0"/>
          <a:chExt cx="0" cy="0"/>
        </a:xfrm>
      </p:grpSpPr>
      <p:pic>
        <p:nvPicPr>
          <p:cNvPr id="24" name="Bild 23"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pic>
        <p:nvPicPr>
          <p:cNvPr id="23" name="Bild 22" descr="Signet_Blau_Primär.wmf"/>
          <p:cNvPicPr>
            <a:picLocks noChangeAspect="1"/>
          </p:cNvPicPr>
          <p:nvPr userDrawn="1"/>
        </p:nvPicPr>
        <p:blipFill rotWithShape="1">
          <a:blip r:embed="rId3">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7066" t="35835" r="45604"/>
          <a:stretch/>
        </p:blipFill>
        <p:spPr>
          <a:xfrm>
            <a:off x="4896544" y="1438275"/>
            <a:ext cx="5795270" cy="5041726"/>
          </a:xfrm>
          <a:prstGeom prst="rect">
            <a:avLst/>
          </a:prstGeom>
        </p:spPr>
      </p:pic>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8" name="Inhaltsplatzhalter 2">
            <a:extLst>
              <a:ext uri="{FF2B5EF4-FFF2-40B4-BE49-F238E27FC236}">
                <a16:creationId xmlns:a16="http://schemas.microsoft.com/office/drawing/2014/main" id="{EDBB836A-2DD5-4DFE-B767-2FFEA68015D5}"/>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12"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3"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grpSp>
        <p:nvGrpSpPr>
          <p:cNvPr id="15" name="Group 4">
            <a:extLst>
              <a:ext uri="{FF2B5EF4-FFF2-40B4-BE49-F238E27FC236}">
                <a16:creationId xmlns:a16="http://schemas.microsoft.com/office/drawing/2014/main" id="{DBD4EAB9-0F4B-4972-8583-27CC8324BA81}"/>
              </a:ext>
            </a:extLst>
          </p:cNvPr>
          <p:cNvGrpSpPr>
            <a:grpSpLocks noChangeAspect="1"/>
          </p:cNvGrpSpPr>
          <p:nvPr userDrawn="1"/>
        </p:nvGrpSpPr>
        <p:grpSpPr bwMode="auto">
          <a:xfrm>
            <a:off x="7812768" y="1753200"/>
            <a:ext cx="2227609" cy="4446199"/>
            <a:chOff x="6972" y="2554"/>
            <a:chExt cx="1482" cy="2958"/>
          </a:xfrm>
        </p:grpSpPr>
        <p:sp>
          <p:nvSpPr>
            <p:cNvPr id="16" name="AutoShape 3">
              <a:extLst>
                <a:ext uri="{FF2B5EF4-FFF2-40B4-BE49-F238E27FC236}">
                  <a16:creationId xmlns:a16="http://schemas.microsoft.com/office/drawing/2014/main" id="{9A72D0D3-2065-4C9C-B914-46F0E7614E35}"/>
                </a:ext>
              </a:extLst>
            </p:cNvPr>
            <p:cNvSpPr>
              <a:spLocks noChangeAspect="1" noChangeArrowheads="1" noTextEdit="1"/>
            </p:cNvSpPr>
            <p:nvPr/>
          </p:nvSpPr>
          <p:spPr bwMode="auto">
            <a:xfrm>
              <a:off x="6972" y="2554"/>
              <a:ext cx="1482" cy="295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Freeform 6">
              <a:extLst>
                <a:ext uri="{FF2B5EF4-FFF2-40B4-BE49-F238E27FC236}">
                  <a16:creationId xmlns:a16="http://schemas.microsoft.com/office/drawing/2014/main" id="{B66AAA83-F761-4149-996E-1498B84D20C7}"/>
                </a:ext>
              </a:extLst>
            </p:cNvPr>
            <p:cNvSpPr>
              <a:spLocks noEditPoints="1"/>
            </p:cNvSpPr>
            <p:nvPr/>
          </p:nvSpPr>
          <p:spPr bwMode="auto">
            <a:xfrm>
              <a:off x="6972" y="2558"/>
              <a:ext cx="1477" cy="2954"/>
            </a:xfrm>
            <a:custGeom>
              <a:avLst/>
              <a:gdLst>
                <a:gd name="T0" fmla="*/ 137 w 2953"/>
                <a:gd name="T1" fmla="*/ 5231 h 5907"/>
                <a:gd name="T2" fmla="*/ 2818 w 2953"/>
                <a:gd name="T3" fmla="*/ 488 h 5907"/>
                <a:gd name="T4" fmla="*/ 1477 w 2953"/>
                <a:gd name="T5" fmla="*/ 0 h 5907"/>
                <a:gd name="T6" fmla="*/ 1800 w 2953"/>
                <a:gd name="T7" fmla="*/ 4 h 5907"/>
                <a:gd name="T8" fmla="*/ 2082 w 2953"/>
                <a:gd name="T9" fmla="*/ 14 h 5907"/>
                <a:gd name="T10" fmla="*/ 2319 w 2953"/>
                <a:gd name="T11" fmla="*/ 29 h 5907"/>
                <a:gd name="T12" fmla="*/ 2513 w 2953"/>
                <a:gd name="T13" fmla="*/ 47 h 5907"/>
                <a:gd name="T14" fmla="*/ 2666 w 2953"/>
                <a:gd name="T15" fmla="*/ 66 h 5907"/>
                <a:gd name="T16" fmla="*/ 2775 w 2953"/>
                <a:gd name="T17" fmla="*/ 86 h 5907"/>
                <a:gd name="T18" fmla="*/ 2844 w 2953"/>
                <a:gd name="T19" fmla="*/ 104 h 5907"/>
                <a:gd name="T20" fmla="*/ 2898 w 2953"/>
                <a:gd name="T21" fmla="*/ 136 h 5907"/>
                <a:gd name="T22" fmla="*/ 2930 w 2953"/>
                <a:gd name="T23" fmla="*/ 181 h 5907"/>
                <a:gd name="T24" fmla="*/ 2946 w 2953"/>
                <a:gd name="T25" fmla="*/ 228 h 5907"/>
                <a:gd name="T26" fmla="*/ 2953 w 2953"/>
                <a:gd name="T27" fmla="*/ 263 h 5907"/>
                <a:gd name="T28" fmla="*/ 2953 w 2953"/>
                <a:gd name="T29" fmla="*/ 278 h 5907"/>
                <a:gd name="T30" fmla="*/ 2953 w 2953"/>
                <a:gd name="T31" fmla="*/ 5608 h 5907"/>
                <a:gd name="T32" fmla="*/ 2950 w 2953"/>
                <a:gd name="T33" fmla="*/ 5638 h 5907"/>
                <a:gd name="T34" fmla="*/ 2939 w 2953"/>
                <a:gd name="T35" fmla="*/ 5685 h 5907"/>
                <a:gd name="T36" fmla="*/ 2914 w 2953"/>
                <a:gd name="T37" fmla="*/ 5735 h 5907"/>
                <a:gd name="T38" fmla="*/ 2872 w 2953"/>
                <a:gd name="T39" fmla="*/ 5778 h 5907"/>
                <a:gd name="T40" fmla="*/ 2815 w 2953"/>
                <a:gd name="T41" fmla="*/ 5801 h 5907"/>
                <a:gd name="T42" fmla="*/ 2725 w 2953"/>
                <a:gd name="T43" fmla="*/ 5823 h 5907"/>
                <a:gd name="T44" fmla="*/ 2594 w 2953"/>
                <a:gd name="T45" fmla="*/ 5844 h 5907"/>
                <a:gd name="T46" fmla="*/ 2421 w 2953"/>
                <a:gd name="T47" fmla="*/ 5866 h 5907"/>
                <a:gd name="T48" fmla="*/ 2206 w 2953"/>
                <a:gd name="T49" fmla="*/ 5884 h 5907"/>
                <a:gd name="T50" fmla="*/ 1947 w 2953"/>
                <a:gd name="T51" fmla="*/ 5898 h 5907"/>
                <a:gd name="T52" fmla="*/ 1644 w 2953"/>
                <a:gd name="T53" fmla="*/ 5905 h 5907"/>
                <a:gd name="T54" fmla="*/ 1310 w 2953"/>
                <a:gd name="T55" fmla="*/ 5905 h 5907"/>
                <a:gd name="T56" fmla="*/ 1008 w 2953"/>
                <a:gd name="T57" fmla="*/ 5898 h 5907"/>
                <a:gd name="T58" fmla="*/ 749 w 2953"/>
                <a:gd name="T59" fmla="*/ 5884 h 5907"/>
                <a:gd name="T60" fmla="*/ 534 w 2953"/>
                <a:gd name="T61" fmla="*/ 5866 h 5907"/>
                <a:gd name="T62" fmla="*/ 359 w 2953"/>
                <a:gd name="T63" fmla="*/ 5844 h 5907"/>
                <a:gd name="T64" fmla="*/ 228 w 2953"/>
                <a:gd name="T65" fmla="*/ 5823 h 5907"/>
                <a:gd name="T66" fmla="*/ 138 w 2953"/>
                <a:gd name="T67" fmla="*/ 5801 h 5907"/>
                <a:gd name="T68" fmla="*/ 81 w 2953"/>
                <a:gd name="T69" fmla="*/ 5778 h 5907"/>
                <a:gd name="T70" fmla="*/ 40 w 2953"/>
                <a:gd name="T71" fmla="*/ 5735 h 5907"/>
                <a:gd name="T72" fmla="*/ 16 w 2953"/>
                <a:gd name="T73" fmla="*/ 5685 h 5907"/>
                <a:gd name="T74" fmla="*/ 2 w 2953"/>
                <a:gd name="T75" fmla="*/ 5629 h 5907"/>
                <a:gd name="T76" fmla="*/ 0 w 2953"/>
                <a:gd name="T77" fmla="*/ 5600 h 5907"/>
                <a:gd name="T78" fmla="*/ 0 w 2953"/>
                <a:gd name="T79" fmla="*/ 274 h 5907"/>
                <a:gd name="T80" fmla="*/ 4 w 2953"/>
                <a:gd name="T81" fmla="*/ 247 h 5907"/>
                <a:gd name="T82" fmla="*/ 14 w 2953"/>
                <a:gd name="T83" fmla="*/ 206 h 5907"/>
                <a:gd name="T84" fmla="*/ 38 w 2953"/>
                <a:gd name="T85" fmla="*/ 158 h 5907"/>
                <a:gd name="T86" fmla="*/ 81 w 2953"/>
                <a:gd name="T87" fmla="*/ 118 h 5907"/>
                <a:gd name="T88" fmla="*/ 138 w 2953"/>
                <a:gd name="T89" fmla="*/ 95 h 5907"/>
                <a:gd name="T90" fmla="*/ 228 w 2953"/>
                <a:gd name="T91" fmla="*/ 77 h 5907"/>
                <a:gd name="T92" fmla="*/ 359 w 2953"/>
                <a:gd name="T93" fmla="*/ 57 h 5907"/>
                <a:gd name="T94" fmla="*/ 534 w 2953"/>
                <a:gd name="T95" fmla="*/ 38 h 5907"/>
                <a:gd name="T96" fmla="*/ 749 w 2953"/>
                <a:gd name="T97" fmla="*/ 21 h 5907"/>
                <a:gd name="T98" fmla="*/ 1008 w 2953"/>
                <a:gd name="T99" fmla="*/ 9 h 5907"/>
                <a:gd name="T100" fmla="*/ 1310 w 2953"/>
                <a:gd name="T101" fmla="*/ 2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3" h="5907">
                  <a:moveTo>
                    <a:pt x="137" y="488"/>
                  </a:moveTo>
                  <a:lnTo>
                    <a:pt x="137" y="5231"/>
                  </a:lnTo>
                  <a:lnTo>
                    <a:pt x="2818" y="5231"/>
                  </a:lnTo>
                  <a:lnTo>
                    <a:pt x="2818" y="488"/>
                  </a:lnTo>
                  <a:lnTo>
                    <a:pt x="137" y="488"/>
                  </a:lnTo>
                  <a:close/>
                  <a:moveTo>
                    <a:pt x="1477" y="0"/>
                  </a:moveTo>
                  <a:lnTo>
                    <a:pt x="1644" y="2"/>
                  </a:lnTo>
                  <a:lnTo>
                    <a:pt x="1800" y="4"/>
                  </a:lnTo>
                  <a:lnTo>
                    <a:pt x="1947" y="9"/>
                  </a:lnTo>
                  <a:lnTo>
                    <a:pt x="2082" y="14"/>
                  </a:lnTo>
                  <a:lnTo>
                    <a:pt x="2206" y="21"/>
                  </a:lnTo>
                  <a:lnTo>
                    <a:pt x="2319" y="29"/>
                  </a:lnTo>
                  <a:lnTo>
                    <a:pt x="2421" y="38"/>
                  </a:lnTo>
                  <a:lnTo>
                    <a:pt x="2513" y="47"/>
                  </a:lnTo>
                  <a:lnTo>
                    <a:pt x="2594" y="57"/>
                  </a:lnTo>
                  <a:lnTo>
                    <a:pt x="2666" y="66"/>
                  </a:lnTo>
                  <a:lnTo>
                    <a:pt x="2725" y="77"/>
                  </a:lnTo>
                  <a:lnTo>
                    <a:pt x="2775" y="86"/>
                  </a:lnTo>
                  <a:lnTo>
                    <a:pt x="2815" y="95"/>
                  </a:lnTo>
                  <a:lnTo>
                    <a:pt x="2844" y="104"/>
                  </a:lnTo>
                  <a:lnTo>
                    <a:pt x="2874" y="118"/>
                  </a:lnTo>
                  <a:lnTo>
                    <a:pt x="2898" y="136"/>
                  </a:lnTo>
                  <a:lnTo>
                    <a:pt x="2915" y="158"/>
                  </a:lnTo>
                  <a:lnTo>
                    <a:pt x="2930" y="181"/>
                  </a:lnTo>
                  <a:lnTo>
                    <a:pt x="2941" y="206"/>
                  </a:lnTo>
                  <a:lnTo>
                    <a:pt x="2946" y="228"/>
                  </a:lnTo>
                  <a:lnTo>
                    <a:pt x="2951" y="247"/>
                  </a:lnTo>
                  <a:lnTo>
                    <a:pt x="2953" y="263"/>
                  </a:lnTo>
                  <a:lnTo>
                    <a:pt x="2953" y="274"/>
                  </a:lnTo>
                  <a:lnTo>
                    <a:pt x="2953" y="278"/>
                  </a:lnTo>
                  <a:lnTo>
                    <a:pt x="2953" y="5600"/>
                  </a:lnTo>
                  <a:lnTo>
                    <a:pt x="2953" y="5608"/>
                  </a:lnTo>
                  <a:lnTo>
                    <a:pt x="2953" y="5620"/>
                  </a:lnTo>
                  <a:lnTo>
                    <a:pt x="2950" y="5638"/>
                  </a:lnTo>
                  <a:lnTo>
                    <a:pt x="2946" y="5661"/>
                  </a:lnTo>
                  <a:lnTo>
                    <a:pt x="2939" y="5685"/>
                  </a:lnTo>
                  <a:lnTo>
                    <a:pt x="2928" y="5710"/>
                  </a:lnTo>
                  <a:lnTo>
                    <a:pt x="2914" y="5735"/>
                  </a:lnTo>
                  <a:lnTo>
                    <a:pt x="2896" y="5758"/>
                  </a:lnTo>
                  <a:lnTo>
                    <a:pt x="2872" y="5778"/>
                  </a:lnTo>
                  <a:lnTo>
                    <a:pt x="2844" y="5792"/>
                  </a:lnTo>
                  <a:lnTo>
                    <a:pt x="2815" y="5801"/>
                  </a:lnTo>
                  <a:lnTo>
                    <a:pt x="2775" y="5812"/>
                  </a:lnTo>
                  <a:lnTo>
                    <a:pt x="2725" y="5823"/>
                  </a:lnTo>
                  <a:lnTo>
                    <a:pt x="2666" y="5833"/>
                  </a:lnTo>
                  <a:lnTo>
                    <a:pt x="2594" y="5844"/>
                  </a:lnTo>
                  <a:lnTo>
                    <a:pt x="2513" y="5855"/>
                  </a:lnTo>
                  <a:lnTo>
                    <a:pt x="2421" y="5866"/>
                  </a:lnTo>
                  <a:lnTo>
                    <a:pt x="2319" y="5875"/>
                  </a:lnTo>
                  <a:lnTo>
                    <a:pt x="2206" y="5884"/>
                  </a:lnTo>
                  <a:lnTo>
                    <a:pt x="2082" y="5893"/>
                  </a:lnTo>
                  <a:lnTo>
                    <a:pt x="1947" y="5898"/>
                  </a:lnTo>
                  <a:lnTo>
                    <a:pt x="1800" y="5903"/>
                  </a:lnTo>
                  <a:lnTo>
                    <a:pt x="1644" y="5905"/>
                  </a:lnTo>
                  <a:lnTo>
                    <a:pt x="1477" y="5907"/>
                  </a:lnTo>
                  <a:lnTo>
                    <a:pt x="1310" y="5905"/>
                  </a:lnTo>
                  <a:lnTo>
                    <a:pt x="1153" y="5903"/>
                  </a:lnTo>
                  <a:lnTo>
                    <a:pt x="1008" y="5898"/>
                  </a:lnTo>
                  <a:lnTo>
                    <a:pt x="873" y="5893"/>
                  </a:lnTo>
                  <a:lnTo>
                    <a:pt x="749" y="5884"/>
                  </a:lnTo>
                  <a:lnTo>
                    <a:pt x="636" y="5875"/>
                  </a:lnTo>
                  <a:lnTo>
                    <a:pt x="534" y="5866"/>
                  </a:lnTo>
                  <a:lnTo>
                    <a:pt x="440" y="5855"/>
                  </a:lnTo>
                  <a:lnTo>
                    <a:pt x="359" y="5844"/>
                  </a:lnTo>
                  <a:lnTo>
                    <a:pt x="289" y="5833"/>
                  </a:lnTo>
                  <a:lnTo>
                    <a:pt x="228" y="5823"/>
                  </a:lnTo>
                  <a:lnTo>
                    <a:pt x="178" y="5812"/>
                  </a:lnTo>
                  <a:lnTo>
                    <a:pt x="138" y="5801"/>
                  </a:lnTo>
                  <a:lnTo>
                    <a:pt x="110" y="5792"/>
                  </a:lnTo>
                  <a:lnTo>
                    <a:pt x="81" y="5778"/>
                  </a:lnTo>
                  <a:lnTo>
                    <a:pt x="57" y="5758"/>
                  </a:lnTo>
                  <a:lnTo>
                    <a:pt x="40" y="5735"/>
                  </a:lnTo>
                  <a:lnTo>
                    <a:pt x="25" y="5710"/>
                  </a:lnTo>
                  <a:lnTo>
                    <a:pt x="16" y="5685"/>
                  </a:lnTo>
                  <a:lnTo>
                    <a:pt x="7" y="5654"/>
                  </a:lnTo>
                  <a:lnTo>
                    <a:pt x="2" y="5629"/>
                  </a:lnTo>
                  <a:lnTo>
                    <a:pt x="0" y="5609"/>
                  </a:lnTo>
                  <a:lnTo>
                    <a:pt x="0" y="5600"/>
                  </a:lnTo>
                  <a:lnTo>
                    <a:pt x="0" y="278"/>
                  </a:lnTo>
                  <a:lnTo>
                    <a:pt x="0" y="274"/>
                  </a:lnTo>
                  <a:lnTo>
                    <a:pt x="0" y="263"/>
                  </a:lnTo>
                  <a:lnTo>
                    <a:pt x="4" y="247"/>
                  </a:lnTo>
                  <a:lnTo>
                    <a:pt x="7" y="228"/>
                  </a:lnTo>
                  <a:lnTo>
                    <a:pt x="14" y="206"/>
                  </a:lnTo>
                  <a:lnTo>
                    <a:pt x="23" y="181"/>
                  </a:lnTo>
                  <a:lnTo>
                    <a:pt x="38" y="158"/>
                  </a:lnTo>
                  <a:lnTo>
                    <a:pt x="56" y="136"/>
                  </a:lnTo>
                  <a:lnTo>
                    <a:pt x="81" y="118"/>
                  </a:lnTo>
                  <a:lnTo>
                    <a:pt x="110" y="104"/>
                  </a:lnTo>
                  <a:lnTo>
                    <a:pt x="138" y="95"/>
                  </a:lnTo>
                  <a:lnTo>
                    <a:pt x="178" y="86"/>
                  </a:lnTo>
                  <a:lnTo>
                    <a:pt x="228" y="77"/>
                  </a:lnTo>
                  <a:lnTo>
                    <a:pt x="289" y="66"/>
                  </a:lnTo>
                  <a:lnTo>
                    <a:pt x="359" y="57"/>
                  </a:lnTo>
                  <a:lnTo>
                    <a:pt x="440" y="47"/>
                  </a:lnTo>
                  <a:lnTo>
                    <a:pt x="534" y="38"/>
                  </a:lnTo>
                  <a:lnTo>
                    <a:pt x="636" y="29"/>
                  </a:lnTo>
                  <a:lnTo>
                    <a:pt x="749" y="21"/>
                  </a:lnTo>
                  <a:lnTo>
                    <a:pt x="873" y="14"/>
                  </a:lnTo>
                  <a:lnTo>
                    <a:pt x="1008" y="9"/>
                  </a:lnTo>
                  <a:lnTo>
                    <a:pt x="1153" y="4"/>
                  </a:lnTo>
                  <a:lnTo>
                    <a:pt x="1310" y="2"/>
                  </a:lnTo>
                  <a:lnTo>
                    <a:pt x="1477" y="0"/>
                  </a:lnTo>
                  <a:close/>
                </a:path>
              </a:pathLst>
            </a:custGeom>
            <a:solidFill>
              <a:srgbClr val="5757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6D57CF34-6F33-4ECC-8F26-EB2EF5214560}"/>
                </a:ext>
              </a:extLst>
            </p:cNvPr>
            <p:cNvSpPr>
              <a:spLocks/>
            </p:cNvSpPr>
            <p:nvPr/>
          </p:nvSpPr>
          <p:spPr bwMode="auto">
            <a:xfrm>
              <a:off x="7196" y="2676"/>
              <a:ext cx="34" cy="34"/>
            </a:xfrm>
            <a:custGeom>
              <a:avLst/>
              <a:gdLst>
                <a:gd name="T0" fmla="*/ 34 w 69"/>
                <a:gd name="T1" fmla="*/ 0 h 68"/>
                <a:gd name="T2" fmla="*/ 52 w 69"/>
                <a:gd name="T3" fmla="*/ 5 h 68"/>
                <a:gd name="T4" fmla="*/ 65 w 69"/>
                <a:gd name="T5" fmla="*/ 18 h 68"/>
                <a:gd name="T6" fmla="*/ 69 w 69"/>
                <a:gd name="T7" fmla="*/ 34 h 68"/>
                <a:gd name="T8" fmla="*/ 65 w 69"/>
                <a:gd name="T9" fmla="*/ 52 h 68"/>
                <a:gd name="T10" fmla="*/ 52 w 69"/>
                <a:gd name="T11" fmla="*/ 64 h 68"/>
                <a:gd name="T12" fmla="*/ 34 w 69"/>
                <a:gd name="T13" fmla="*/ 68 h 68"/>
                <a:gd name="T14" fmla="*/ 18 w 69"/>
                <a:gd name="T15" fmla="*/ 64 h 68"/>
                <a:gd name="T16" fmla="*/ 6 w 69"/>
                <a:gd name="T17" fmla="*/ 52 h 68"/>
                <a:gd name="T18" fmla="*/ 0 w 69"/>
                <a:gd name="T19" fmla="*/ 34 h 68"/>
                <a:gd name="T20" fmla="*/ 6 w 69"/>
                <a:gd name="T21" fmla="*/ 18 h 68"/>
                <a:gd name="T22" fmla="*/ 18 w 69"/>
                <a:gd name="T23" fmla="*/ 5 h 68"/>
                <a:gd name="T24" fmla="*/ 34 w 69"/>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8">
                  <a:moveTo>
                    <a:pt x="34" y="0"/>
                  </a:moveTo>
                  <a:lnTo>
                    <a:pt x="52" y="5"/>
                  </a:lnTo>
                  <a:lnTo>
                    <a:pt x="65" y="18"/>
                  </a:lnTo>
                  <a:lnTo>
                    <a:pt x="69" y="34"/>
                  </a:lnTo>
                  <a:lnTo>
                    <a:pt x="65" y="52"/>
                  </a:lnTo>
                  <a:lnTo>
                    <a:pt x="52" y="64"/>
                  </a:lnTo>
                  <a:lnTo>
                    <a:pt x="34" y="68"/>
                  </a:lnTo>
                  <a:lnTo>
                    <a:pt x="18" y="64"/>
                  </a:lnTo>
                  <a:lnTo>
                    <a:pt x="6" y="52"/>
                  </a:lnTo>
                  <a:lnTo>
                    <a:pt x="0" y="34"/>
                  </a:lnTo>
                  <a:lnTo>
                    <a:pt x="6" y="18"/>
                  </a:lnTo>
                  <a:lnTo>
                    <a:pt x="18" y="5"/>
                  </a:lnTo>
                  <a:lnTo>
                    <a:pt x="3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0A6427BD-6514-4B52-AF7D-901C6C95812E}"/>
                </a:ext>
              </a:extLst>
            </p:cNvPr>
            <p:cNvSpPr>
              <a:spLocks/>
            </p:cNvSpPr>
            <p:nvPr/>
          </p:nvSpPr>
          <p:spPr bwMode="auto">
            <a:xfrm>
              <a:off x="7677" y="2660"/>
              <a:ext cx="64" cy="63"/>
            </a:xfrm>
            <a:custGeom>
              <a:avLst/>
              <a:gdLst>
                <a:gd name="T0" fmla="*/ 65 w 128"/>
                <a:gd name="T1" fmla="*/ 0 h 127"/>
                <a:gd name="T2" fmla="*/ 88 w 128"/>
                <a:gd name="T3" fmla="*/ 5 h 127"/>
                <a:gd name="T4" fmla="*/ 110 w 128"/>
                <a:gd name="T5" fmla="*/ 19 h 127"/>
                <a:gd name="T6" fmla="*/ 122 w 128"/>
                <a:gd name="T7" fmla="*/ 39 h 127"/>
                <a:gd name="T8" fmla="*/ 128 w 128"/>
                <a:gd name="T9" fmla="*/ 64 h 127"/>
                <a:gd name="T10" fmla="*/ 122 w 128"/>
                <a:gd name="T11" fmla="*/ 87 h 127"/>
                <a:gd name="T12" fmla="*/ 110 w 128"/>
                <a:gd name="T13" fmla="*/ 109 h 127"/>
                <a:gd name="T14" fmla="*/ 88 w 128"/>
                <a:gd name="T15" fmla="*/ 121 h 127"/>
                <a:gd name="T16" fmla="*/ 65 w 128"/>
                <a:gd name="T17" fmla="*/ 127 h 127"/>
                <a:gd name="T18" fmla="*/ 40 w 128"/>
                <a:gd name="T19" fmla="*/ 121 h 127"/>
                <a:gd name="T20" fmla="*/ 20 w 128"/>
                <a:gd name="T21" fmla="*/ 109 h 127"/>
                <a:gd name="T22" fmla="*/ 6 w 128"/>
                <a:gd name="T23" fmla="*/ 87 h 127"/>
                <a:gd name="T24" fmla="*/ 0 w 128"/>
                <a:gd name="T25" fmla="*/ 64 h 127"/>
                <a:gd name="T26" fmla="*/ 6 w 128"/>
                <a:gd name="T27" fmla="*/ 39 h 127"/>
                <a:gd name="T28" fmla="*/ 20 w 128"/>
                <a:gd name="T29" fmla="*/ 19 h 127"/>
                <a:gd name="T30" fmla="*/ 40 w 128"/>
                <a:gd name="T31" fmla="*/ 5 h 127"/>
                <a:gd name="T32" fmla="*/ 65 w 128"/>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7">
                  <a:moveTo>
                    <a:pt x="65" y="0"/>
                  </a:moveTo>
                  <a:lnTo>
                    <a:pt x="88" y="5"/>
                  </a:lnTo>
                  <a:lnTo>
                    <a:pt x="110" y="19"/>
                  </a:lnTo>
                  <a:lnTo>
                    <a:pt x="122" y="39"/>
                  </a:lnTo>
                  <a:lnTo>
                    <a:pt x="128" y="64"/>
                  </a:lnTo>
                  <a:lnTo>
                    <a:pt x="122" y="87"/>
                  </a:lnTo>
                  <a:lnTo>
                    <a:pt x="110" y="109"/>
                  </a:lnTo>
                  <a:lnTo>
                    <a:pt x="88" y="121"/>
                  </a:lnTo>
                  <a:lnTo>
                    <a:pt x="65" y="127"/>
                  </a:lnTo>
                  <a:lnTo>
                    <a:pt x="40" y="121"/>
                  </a:lnTo>
                  <a:lnTo>
                    <a:pt x="20" y="109"/>
                  </a:lnTo>
                  <a:lnTo>
                    <a:pt x="6" y="87"/>
                  </a:lnTo>
                  <a:lnTo>
                    <a:pt x="0" y="64"/>
                  </a:lnTo>
                  <a:lnTo>
                    <a:pt x="6" y="39"/>
                  </a:lnTo>
                  <a:lnTo>
                    <a:pt x="20" y="19"/>
                  </a:lnTo>
                  <a:lnTo>
                    <a:pt x="40" y="5"/>
                  </a:lnTo>
                  <a:lnTo>
                    <a:pt x="6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0" name="Bildplatzhalter 16">
            <a:extLst>
              <a:ext uri="{FF2B5EF4-FFF2-40B4-BE49-F238E27FC236}">
                <a16:creationId xmlns:a16="http://schemas.microsoft.com/office/drawing/2014/main" id="{9BDBE7AD-B197-4184-95BA-729F0EE295EE}"/>
              </a:ext>
            </a:extLst>
          </p:cNvPr>
          <p:cNvSpPr>
            <a:spLocks noGrp="1"/>
          </p:cNvSpPr>
          <p:nvPr>
            <p:ph type="pic" sz="quarter" idx="15"/>
          </p:nvPr>
        </p:nvSpPr>
        <p:spPr>
          <a:xfrm>
            <a:off x="7902000" y="2106000"/>
            <a:ext cx="2052000" cy="3600000"/>
          </a:xfrm>
          <a:prstGeom prst="rect">
            <a:avLst/>
          </a:prstGeom>
        </p:spPr>
        <p:txBody>
          <a:bodyPr/>
          <a:lstStyle>
            <a:lvl1pPr>
              <a:defRPr sz="1900">
                <a:solidFill>
                  <a:srgbClr val="000000"/>
                </a:solidFill>
              </a:defRPr>
            </a:lvl1pPr>
          </a:lstStyle>
          <a:p>
            <a:r>
              <a:rPr lang="de-DE"/>
              <a:t>Bild durch Klicken auf Symbol hinzufügen</a:t>
            </a:r>
          </a:p>
        </p:txBody>
      </p:sp>
    </p:spTree>
    <p:extLst>
      <p:ext uri="{BB962C8B-B14F-4D97-AF65-F5344CB8AC3E}">
        <p14:creationId xmlns:p14="http://schemas.microsoft.com/office/powerpoint/2010/main" val="308410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Modul Titel mit Headline, heller Hintergrund und Signet 1">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FCB1D8-4A4D-4696-8CF3-8C5862DE09FE}"/>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4" name="Bild 3" descr="Signet_Blau_Primär.wmf"/>
          <p:cNvPicPr>
            <a:picLocks noChangeAspect="1"/>
          </p:cNvPicPr>
          <p:nvPr userDrawn="1"/>
        </p:nvPicPr>
        <p:blipFill>
          <a:blip r:embed="rId3">
            <a:duotone>
              <a:schemeClr val="accent1">
                <a:shade val="45000"/>
                <a:satMod val="135000"/>
              </a:schemeClr>
              <a:prstClr val="white"/>
            </a:duotone>
            <a:alphaModFix amt="30000"/>
            <a:extLst>
              <a:ext uri="{28A0092B-C50C-407E-A947-70E740481C1C}">
                <a14:useLocalDpi xmlns:a14="http://schemas.microsoft.com/office/drawing/2010/main" val="0"/>
              </a:ext>
            </a:extLst>
          </a:blip>
          <a:stretch>
            <a:fillRect/>
          </a:stretch>
        </p:blipFill>
        <p:spPr>
          <a:xfrm>
            <a:off x="4643813" y="1800000"/>
            <a:ext cx="6048000" cy="5040000"/>
          </a:xfrm>
          <a:prstGeom prst="rect">
            <a:avLst/>
          </a:prstGeom>
        </p:spPr>
      </p:pic>
      <p:pic>
        <p:nvPicPr>
          <p:cNvPr id="13" name="Bild 12" descr="Linien_ADG_BS_hellblau.wmf"/>
          <p:cNvPicPr>
            <a:picLocks/>
          </p:cNvPicPr>
          <p:nvPr userDrawn="1"/>
        </p:nvPicPr>
        <p:blipFill rotWithShape="1">
          <a:blip r:embed="rId4">
            <a:extLst>
              <a:ext uri="{28A0092B-C50C-407E-A947-70E740481C1C}">
                <a14:useLocalDpi xmlns:a14="http://schemas.microsoft.com/office/drawing/2010/main" val="0"/>
              </a:ext>
            </a:extLst>
          </a:blip>
          <a:srcRect t="17805"/>
          <a:stretch/>
        </p:blipFill>
        <p:spPr>
          <a:xfrm>
            <a:off x="0" y="1800000"/>
            <a:ext cx="10692000" cy="5040000"/>
          </a:xfrm>
          <a:prstGeom prst="rect">
            <a:avLst/>
          </a:prstGeom>
        </p:spPr>
      </p:pic>
      <p:sp>
        <p:nvSpPr>
          <p:cNvPr id="16" name="Titel 15">
            <a:extLst>
              <a:ext uri="{FF2B5EF4-FFF2-40B4-BE49-F238E27FC236}">
                <a16:creationId xmlns:a16="http://schemas.microsoft.com/office/drawing/2014/main" id="{3917F4E8-8F69-40EE-B7B1-72FD27746CC6}"/>
              </a:ext>
            </a:extLst>
          </p:cNvPr>
          <p:cNvSpPr>
            <a:spLocks noGrp="1"/>
          </p:cNvSpPr>
          <p:nvPr>
            <p:ph type="title" hasCustomPrompt="1"/>
          </p:nvPr>
        </p:nvSpPr>
        <p:spPr>
          <a:xfrm>
            <a:off x="575999" y="1998000"/>
            <a:ext cx="9360000" cy="2862000"/>
          </a:xfrm>
          <a:prstGeom prst="rect">
            <a:avLst/>
          </a:prstGeom>
        </p:spPr>
        <p:txBody>
          <a:bodyPr anchor="t">
            <a:normAutofit/>
          </a:bodyPr>
          <a:lstStyle>
            <a:lvl1pPr>
              <a:lnSpc>
                <a:spcPct val="100000"/>
              </a:lnSpc>
              <a:defRPr sz="6000">
                <a:solidFill>
                  <a:schemeClr val="tx1"/>
                </a:solidFill>
                <a:latin typeface="Times" panose="02020603050405020304" pitchFamily="18" charset="0"/>
                <a:cs typeface="Times" panose="02020603050405020304" pitchFamily="18" charset="0"/>
              </a:defRPr>
            </a:lvl1pPr>
          </a:lstStyle>
          <a:p>
            <a:r>
              <a:rPr lang="de-DE"/>
              <a:t>Modultitel </a:t>
            </a:r>
          </a:p>
        </p:txBody>
      </p:sp>
      <p:sp>
        <p:nvSpPr>
          <p:cNvPr id="19" name="Datumsplatzhalter 18">
            <a:extLst>
              <a:ext uri="{FF2B5EF4-FFF2-40B4-BE49-F238E27FC236}">
                <a16:creationId xmlns:a16="http://schemas.microsoft.com/office/drawing/2014/main" id="{B95A9544-3E0B-4698-B6A7-BB267707A506}"/>
              </a:ext>
            </a:extLst>
          </p:cNvPr>
          <p:cNvSpPr>
            <a:spLocks noGrp="1"/>
          </p:cNvSpPr>
          <p:nvPr>
            <p:ph type="dt" sz="half" idx="10"/>
          </p:nvPr>
        </p:nvSpPr>
        <p:spPr>
          <a:xfrm>
            <a:off x="576000" y="6228000"/>
            <a:ext cx="2405658" cy="402483"/>
          </a:xfrm>
          <a:prstGeom prst="rect">
            <a:avLst/>
          </a:prstGeom>
        </p:spPr>
        <p:txBody>
          <a:bodyPr/>
          <a:lstStyle>
            <a:lvl1pPr>
              <a:defRPr sz="1500">
                <a:solidFill>
                  <a:schemeClr val="tx1"/>
                </a:solidFill>
                <a:latin typeface="Times" panose="02020603050405020304" pitchFamily="18" charset="0"/>
                <a:cs typeface="Times" panose="02020603050405020304" pitchFamily="18" charset="0"/>
              </a:defRPr>
            </a:lvl1pPr>
          </a:lstStyle>
          <a:p>
            <a:fld id="{B5316438-41D9-485D-9E72-3471124A1DC9}" type="datetime2">
              <a:rPr lang="de-DE" smtClean="0"/>
              <a:t>Sonntag, 7. Mai 2023</a:t>
            </a:fld>
            <a:endParaRPr lang="de-DE"/>
          </a:p>
        </p:txBody>
      </p:sp>
      <p:sp>
        <p:nvSpPr>
          <p:cNvPr id="25" name="Textplatzhalter 24">
            <a:extLst>
              <a:ext uri="{FF2B5EF4-FFF2-40B4-BE49-F238E27FC236}">
                <a16:creationId xmlns:a16="http://schemas.microsoft.com/office/drawing/2014/main" id="{4C70B65C-117B-4785-970D-CBCB9C331BDF}"/>
              </a:ext>
            </a:extLst>
          </p:cNvPr>
          <p:cNvSpPr>
            <a:spLocks noGrp="1"/>
          </p:cNvSpPr>
          <p:nvPr>
            <p:ph type="body" sz="quarter" idx="11" hasCustomPrompt="1"/>
          </p:nvPr>
        </p:nvSpPr>
        <p:spPr>
          <a:xfrm>
            <a:off x="576000" y="4950000"/>
            <a:ext cx="9360000" cy="554400"/>
          </a:xfrm>
          <a:prstGeom prst="rect">
            <a:avLst/>
          </a:prstGeom>
        </p:spPr>
        <p:txBody>
          <a:bodyPr/>
          <a:lstStyle>
            <a:lvl1pPr marL="0" indent="0">
              <a:lnSpc>
                <a:spcPct val="100000"/>
              </a:lnSpc>
              <a:spcBef>
                <a:spcPts val="450"/>
              </a:spcBef>
              <a:buNone/>
              <a:defRPr sz="3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pic>
        <p:nvPicPr>
          <p:cNvPr id="14" name="Bild 13" descr="Claim_ADG_BS.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Tree>
    <p:extLst>
      <p:ext uri="{BB962C8B-B14F-4D97-AF65-F5344CB8AC3E}">
        <p14:creationId xmlns:p14="http://schemas.microsoft.com/office/powerpoint/2010/main" val="3066671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iPhone">
    <p:spTree>
      <p:nvGrpSpPr>
        <p:cNvPr id="1" name=""/>
        <p:cNvGrpSpPr/>
        <p:nvPr/>
      </p:nvGrpSpPr>
      <p:grpSpPr>
        <a:xfrm>
          <a:off x="0" y="0"/>
          <a:ext cx="0" cy="0"/>
          <a:chOff x="0" y="0"/>
          <a:chExt cx="0" cy="0"/>
        </a:xfrm>
      </p:grpSpPr>
      <p:pic>
        <p:nvPicPr>
          <p:cNvPr id="28" name="Bild 27"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1974" y="1440000"/>
            <a:ext cx="10692000" cy="5040000"/>
          </a:xfrm>
          <a:prstGeom prst="rect">
            <a:avLst/>
          </a:prstGeom>
        </p:spPr>
      </p:pic>
      <p:pic>
        <p:nvPicPr>
          <p:cNvPr id="27" name="Bild 26" descr="Signet_Blau_Primär.wmf"/>
          <p:cNvPicPr>
            <a:picLocks noChangeAspect="1"/>
          </p:cNvPicPr>
          <p:nvPr userDrawn="1"/>
        </p:nvPicPr>
        <p:blipFill rotWithShape="1">
          <a:blip r:embed="rId3">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7066" t="35835" r="45604"/>
          <a:stretch/>
        </p:blipFill>
        <p:spPr>
          <a:xfrm>
            <a:off x="4896544" y="1438275"/>
            <a:ext cx="5795270" cy="5041726"/>
          </a:xfrm>
          <a:prstGeom prst="rect">
            <a:avLst/>
          </a:prstGeom>
        </p:spPr>
      </p:pic>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8" name="Inhaltsplatzhalter 2">
            <a:extLst>
              <a:ext uri="{FF2B5EF4-FFF2-40B4-BE49-F238E27FC236}">
                <a16:creationId xmlns:a16="http://schemas.microsoft.com/office/drawing/2014/main" id="{EDBB836A-2DD5-4DFE-B767-2FFEA68015D5}"/>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u="none" strike="noStrike">
                <a:solidFill>
                  <a:srgbClr val="CCFFCC"/>
                </a:solidFill>
                <a:latin typeface="+mn-lt"/>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23"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24"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grpSp>
        <p:nvGrpSpPr>
          <p:cNvPr id="14" name="Group 4">
            <a:extLst>
              <a:ext uri="{FF2B5EF4-FFF2-40B4-BE49-F238E27FC236}">
                <a16:creationId xmlns:a16="http://schemas.microsoft.com/office/drawing/2014/main" id="{8184318E-F5DC-4B99-9BC4-178004451212}"/>
              </a:ext>
            </a:extLst>
          </p:cNvPr>
          <p:cNvGrpSpPr>
            <a:grpSpLocks noChangeAspect="1"/>
          </p:cNvGrpSpPr>
          <p:nvPr userDrawn="1"/>
        </p:nvGrpSpPr>
        <p:grpSpPr bwMode="auto">
          <a:xfrm>
            <a:off x="7925230" y="1753200"/>
            <a:ext cx="2107498" cy="4446199"/>
            <a:chOff x="3523" y="881"/>
            <a:chExt cx="1422" cy="3000"/>
          </a:xfrm>
        </p:grpSpPr>
        <p:sp>
          <p:nvSpPr>
            <p:cNvPr id="15" name="AutoShape 3">
              <a:extLst>
                <a:ext uri="{FF2B5EF4-FFF2-40B4-BE49-F238E27FC236}">
                  <a16:creationId xmlns:a16="http://schemas.microsoft.com/office/drawing/2014/main" id="{150E086A-ACAE-4BE0-82CB-1B4E3A018778}"/>
                </a:ext>
              </a:extLst>
            </p:cNvPr>
            <p:cNvSpPr>
              <a:spLocks noChangeAspect="1" noChangeArrowheads="1" noTextEdit="1"/>
            </p:cNvSpPr>
            <p:nvPr userDrawn="1"/>
          </p:nvSpPr>
          <p:spPr bwMode="auto">
            <a:xfrm>
              <a:off x="3523" y="881"/>
              <a:ext cx="1422" cy="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6">
              <a:extLst>
                <a:ext uri="{FF2B5EF4-FFF2-40B4-BE49-F238E27FC236}">
                  <a16:creationId xmlns:a16="http://schemas.microsoft.com/office/drawing/2014/main" id="{10E04233-4CA8-47F5-9815-B68C44D08C39}"/>
                </a:ext>
              </a:extLst>
            </p:cNvPr>
            <p:cNvSpPr>
              <a:spLocks noEditPoints="1"/>
            </p:cNvSpPr>
            <p:nvPr userDrawn="1"/>
          </p:nvSpPr>
          <p:spPr bwMode="auto">
            <a:xfrm>
              <a:off x="3523" y="888"/>
              <a:ext cx="1422" cy="2993"/>
            </a:xfrm>
            <a:custGeom>
              <a:avLst/>
              <a:gdLst>
                <a:gd name="T0" fmla="*/ 216 w 2844"/>
                <a:gd name="T1" fmla="*/ 854 h 5985"/>
                <a:gd name="T2" fmla="*/ 216 w 2844"/>
                <a:gd name="T3" fmla="*/ 5123 h 5985"/>
                <a:gd name="T4" fmla="*/ 2621 w 2844"/>
                <a:gd name="T5" fmla="*/ 5123 h 5985"/>
                <a:gd name="T6" fmla="*/ 2621 w 2844"/>
                <a:gd name="T7" fmla="*/ 854 h 5985"/>
                <a:gd name="T8" fmla="*/ 216 w 2844"/>
                <a:gd name="T9" fmla="*/ 854 h 5985"/>
                <a:gd name="T10" fmla="*/ 410 w 2844"/>
                <a:gd name="T11" fmla="*/ 0 h 5985"/>
                <a:gd name="T12" fmla="*/ 2432 w 2844"/>
                <a:gd name="T13" fmla="*/ 0 h 5985"/>
                <a:gd name="T14" fmla="*/ 2499 w 2844"/>
                <a:gd name="T15" fmla="*/ 5 h 5985"/>
                <a:gd name="T16" fmla="*/ 2561 w 2844"/>
                <a:gd name="T17" fmla="*/ 21 h 5985"/>
                <a:gd name="T18" fmla="*/ 2621 w 2844"/>
                <a:gd name="T19" fmla="*/ 47 h 5985"/>
                <a:gd name="T20" fmla="*/ 2675 w 2844"/>
                <a:gd name="T21" fmla="*/ 80 h 5985"/>
                <a:gd name="T22" fmla="*/ 2722 w 2844"/>
                <a:gd name="T23" fmla="*/ 121 h 5985"/>
                <a:gd name="T24" fmla="*/ 2764 w 2844"/>
                <a:gd name="T25" fmla="*/ 169 h 5985"/>
                <a:gd name="T26" fmla="*/ 2797 w 2844"/>
                <a:gd name="T27" fmla="*/ 223 h 5985"/>
                <a:gd name="T28" fmla="*/ 2822 w 2844"/>
                <a:gd name="T29" fmla="*/ 283 h 5985"/>
                <a:gd name="T30" fmla="*/ 2839 w 2844"/>
                <a:gd name="T31" fmla="*/ 345 h 5985"/>
                <a:gd name="T32" fmla="*/ 2844 w 2844"/>
                <a:gd name="T33" fmla="*/ 412 h 5985"/>
                <a:gd name="T34" fmla="*/ 2844 w 2844"/>
                <a:gd name="T35" fmla="*/ 5572 h 5985"/>
                <a:gd name="T36" fmla="*/ 2839 w 2844"/>
                <a:gd name="T37" fmla="*/ 5640 h 5985"/>
                <a:gd name="T38" fmla="*/ 2822 w 2844"/>
                <a:gd name="T39" fmla="*/ 5703 h 5985"/>
                <a:gd name="T40" fmla="*/ 2797 w 2844"/>
                <a:gd name="T41" fmla="*/ 5761 h 5985"/>
                <a:gd name="T42" fmla="*/ 2764 w 2844"/>
                <a:gd name="T43" fmla="*/ 5816 h 5985"/>
                <a:gd name="T44" fmla="*/ 2722 w 2844"/>
                <a:gd name="T45" fmla="*/ 5863 h 5985"/>
                <a:gd name="T46" fmla="*/ 2675 w 2844"/>
                <a:gd name="T47" fmla="*/ 5905 h 5985"/>
                <a:gd name="T48" fmla="*/ 2621 w 2844"/>
                <a:gd name="T49" fmla="*/ 5940 h 5985"/>
                <a:gd name="T50" fmla="*/ 2561 w 2844"/>
                <a:gd name="T51" fmla="*/ 5963 h 5985"/>
                <a:gd name="T52" fmla="*/ 2499 w 2844"/>
                <a:gd name="T53" fmla="*/ 5980 h 5985"/>
                <a:gd name="T54" fmla="*/ 2432 w 2844"/>
                <a:gd name="T55" fmla="*/ 5985 h 5985"/>
                <a:gd name="T56" fmla="*/ 410 w 2844"/>
                <a:gd name="T57" fmla="*/ 5985 h 5985"/>
                <a:gd name="T58" fmla="*/ 345 w 2844"/>
                <a:gd name="T59" fmla="*/ 5980 h 5985"/>
                <a:gd name="T60" fmla="*/ 281 w 2844"/>
                <a:gd name="T61" fmla="*/ 5963 h 5985"/>
                <a:gd name="T62" fmla="*/ 222 w 2844"/>
                <a:gd name="T63" fmla="*/ 5940 h 5985"/>
                <a:gd name="T64" fmla="*/ 169 w 2844"/>
                <a:gd name="T65" fmla="*/ 5905 h 5985"/>
                <a:gd name="T66" fmla="*/ 120 w 2844"/>
                <a:gd name="T67" fmla="*/ 5863 h 5985"/>
                <a:gd name="T68" fmla="*/ 80 w 2844"/>
                <a:gd name="T69" fmla="*/ 5816 h 5985"/>
                <a:gd name="T70" fmla="*/ 45 w 2844"/>
                <a:gd name="T71" fmla="*/ 5761 h 5985"/>
                <a:gd name="T72" fmla="*/ 20 w 2844"/>
                <a:gd name="T73" fmla="*/ 5703 h 5985"/>
                <a:gd name="T74" fmla="*/ 5 w 2844"/>
                <a:gd name="T75" fmla="*/ 5640 h 5985"/>
                <a:gd name="T76" fmla="*/ 0 w 2844"/>
                <a:gd name="T77" fmla="*/ 5572 h 5985"/>
                <a:gd name="T78" fmla="*/ 0 w 2844"/>
                <a:gd name="T79" fmla="*/ 412 h 5985"/>
                <a:gd name="T80" fmla="*/ 5 w 2844"/>
                <a:gd name="T81" fmla="*/ 345 h 5985"/>
                <a:gd name="T82" fmla="*/ 20 w 2844"/>
                <a:gd name="T83" fmla="*/ 283 h 5985"/>
                <a:gd name="T84" fmla="*/ 45 w 2844"/>
                <a:gd name="T85" fmla="*/ 223 h 5985"/>
                <a:gd name="T86" fmla="*/ 80 w 2844"/>
                <a:gd name="T87" fmla="*/ 169 h 5985"/>
                <a:gd name="T88" fmla="*/ 120 w 2844"/>
                <a:gd name="T89" fmla="*/ 121 h 5985"/>
                <a:gd name="T90" fmla="*/ 169 w 2844"/>
                <a:gd name="T91" fmla="*/ 80 h 5985"/>
                <a:gd name="T92" fmla="*/ 222 w 2844"/>
                <a:gd name="T93" fmla="*/ 47 h 5985"/>
                <a:gd name="T94" fmla="*/ 281 w 2844"/>
                <a:gd name="T95" fmla="*/ 21 h 5985"/>
                <a:gd name="T96" fmla="*/ 345 w 2844"/>
                <a:gd name="T97" fmla="*/ 5 h 5985"/>
                <a:gd name="T98" fmla="*/ 410 w 2844"/>
                <a:gd name="T99" fmla="*/ 0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4" h="5985">
                  <a:moveTo>
                    <a:pt x="216" y="854"/>
                  </a:moveTo>
                  <a:lnTo>
                    <a:pt x="216" y="5123"/>
                  </a:lnTo>
                  <a:lnTo>
                    <a:pt x="2621" y="5123"/>
                  </a:lnTo>
                  <a:lnTo>
                    <a:pt x="2621" y="854"/>
                  </a:lnTo>
                  <a:lnTo>
                    <a:pt x="216" y="854"/>
                  </a:lnTo>
                  <a:close/>
                  <a:moveTo>
                    <a:pt x="410" y="0"/>
                  </a:moveTo>
                  <a:lnTo>
                    <a:pt x="2432" y="0"/>
                  </a:lnTo>
                  <a:lnTo>
                    <a:pt x="2499" y="5"/>
                  </a:lnTo>
                  <a:lnTo>
                    <a:pt x="2561" y="21"/>
                  </a:lnTo>
                  <a:lnTo>
                    <a:pt x="2621" y="47"/>
                  </a:lnTo>
                  <a:lnTo>
                    <a:pt x="2675" y="80"/>
                  </a:lnTo>
                  <a:lnTo>
                    <a:pt x="2722" y="121"/>
                  </a:lnTo>
                  <a:lnTo>
                    <a:pt x="2764" y="169"/>
                  </a:lnTo>
                  <a:lnTo>
                    <a:pt x="2797" y="223"/>
                  </a:lnTo>
                  <a:lnTo>
                    <a:pt x="2822" y="283"/>
                  </a:lnTo>
                  <a:lnTo>
                    <a:pt x="2839" y="345"/>
                  </a:lnTo>
                  <a:lnTo>
                    <a:pt x="2844" y="412"/>
                  </a:lnTo>
                  <a:lnTo>
                    <a:pt x="2844" y="5572"/>
                  </a:lnTo>
                  <a:lnTo>
                    <a:pt x="2839" y="5640"/>
                  </a:lnTo>
                  <a:lnTo>
                    <a:pt x="2822" y="5703"/>
                  </a:lnTo>
                  <a:lnTo>
                    <a:pt x="2797" y="5761"/>
                  </a:lnTo>
                  <a:lnTo>
                    <a:pt x="2764" y="5816"/>
                  </a:lnTo>
                  <a:lnTo>
                    <a:pt x="2722" y="5863"/>
                  </a:lnTo>
                  <a:lnTo>
                    <a:pt x="2675" y="5905"/>
                  </a:lnTo>
                  <a:lnTo>
                    <a:pt x="2621" y="5940"/>
                  </a:lnTo>
                  <a:lnTo>
                    <a:pt x="2561" y="5963"/>
                  </a:lnTo>
                  <a:lnTo>
                    <a:pt x="2499" y="5980"/>
                  </a:lnTo>
                  <a:lnTo>
                    <a:pt x="2432" y="5985"/>
                  </a:lnTo>
                  <a:lnTo>
                    <a:pt x="410" y="5985"/>
                  </a:lnTo>
                  <a:lnTo>
                    <a:pt x="345" y="5980"/>
                  </a:lnTo>
                  <a:lnTo>
                    <a:pt x="281" y="5963"/>
                  </a:lnTo>
                  <a:lnTo>
                    <a:pt x="222" y="5940"/>
                  </a:lnTo>
                  <a:lnTo>
                    <a:pt x="169" y="5905"/>
                  </a:lnTo>
                  <a:lnTo>
                    <a:pt x="120" y="5863"/>
                  </a:lnTo>
                  <a:lnTo>
                    <a:pt x="80" y="5816"/>
                  </a:lnTo>
                  <a:lnTo>
                    <a:pt x="45" y="5761"/>
                  </a:lnTo>
                  <a:lnTo>
                    <a:pt x="20" y="5703"/>
                  </a:lnTo>
                  <a:lnTo>
                    <a:pt x="5" y="5640"/>
                  </a:lnTo>
                  <a:lnTo>
                    <a:pt x="0" y="5572"/>
                  </a:lnTo>
                  <a:lnTo>
                    <a:pt x="0" y="412"/>
                  </a:lnTo>
                  <a:lnTo>
                    <a:pt x="5" y="345"/>
                  </a:lnTo>
                  <a:lnTo>
                    <a:pt x="20" y="283"/>
                  </a:lnTo>
                  <a:lnTo>
                    <a:pt x="45" y="223"/>
                  </a:lnTo>
                  <a:lnTo>
                    <a:pt x="80" y="169"/>
                  </a:lnTo>
                  <a:lnTo>
                    <a:pt x="120" y="121"/>
                  </a:lnTo>
                  <a:lnTo>
                    <a:pt x="169" y="80"/>
                  </a:lnTo>
                  <a:lnTo>
                    <a:pt x="222" y="47"/>
                  </a:lnTo>
                  <a:lnTo>
                    <a:pt x="281" y="21"/>
                  </a:lnTo>
                  <a:lnTo>
                    <a:pt x="345" y="5"/>
                  </a:lnTo>
                  <a:lnTo>
                    <a:pt x="410" y="0"/>
                  </a:lnTo>
                  <a:close/>
                </a:path>
              </a:pathLst>
            </a:custGeom>
            <a:solidFill>
              <a:srgbClr val="5757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8">
              <a:extLst>
                <a:ext uri="{FF2B5EF4-FFF2-40B4-BE49-F238E27FC236}">
                  <a16:creationId xmlns:a16="http://schemas.microsoft.com/office/drawing/2014/main" id="{81803FD8-60E1-474E-BAC6-559C91849422}"/>
                </a:ext>
              </a:extLst>
            </p:cNvPr>
            <p:cNvSpPr>
              <a:spLocks noEditPoints="1"/>
            </p:cNvSpPr>
            <p:nvPr userDrawn="1"/>
          </p:nvSpPr>
          <p:spPr bwMode="auto">
            <a:xfrm>
              <a:off x="4107" y="3529"/>
              <a:ext cx="254" cy="255"/>
            </a:xfrm>
            <a:custGeom>
              <a:avLst/>
              <a:gdLst>
                <a:gd name="T0" fmla="*/ 209 w 508"/>
                <a:gd name="T1" fmla="*/ 35 h 509"/>
                <a:gd name="T2" fmla="*/ 127 w 508"/>
                <a:gd name="T3" fmla="*/ 68 h 509"/>
                <a:gd name="T4" fmla="*/ 67 w 508"/>
                <a:gd name="T5" fmla="*/ 129 h 509"/>
                <a:gd name="T6" fmla="*/ 32 w 508"/>
                <a:gd name="T7" fmla="*/ 209 h 509"/>
                <a:gd name="T8" fmla="*/ 32 w 508"/>
                <a:gd name="T9" fmla="*/ 300 h 509"/>
                <a:gd name="T10" fmla="*/ 67 w 508"/>
                <a:gd name="T11" fmla="*/ 380 h 509"/>
                <a:gd name="T12" fmla="*/ 127 w 508"/>
                <a:gd name="T13" fmla="*/ 442 h 509"/>
                <a:gd name="T14" fmla="*/ 209 w 508"/>
                <a:gd name="T15" fmla="*/ 475 h 509"/>
                <a:gd name="T16" fmla="*/ 299 w 508"/>
                <a:gd name="T17" fmla="*/ 475 h 509"/>
                <a:gd name="T18" fmla="*/ 379 w 508"/>
                <a:gd name="T19" fmla="*/ 442 h 509"/>
                <a:gd name="T20" fmla="*/ 439 w 508"/>
                <a:gd name="T21" fmla="*/ 380 h 509"/>
                <a:gd name="T22" fmla="*/ 474 w 508"/>
                <a:gd name="T23" fmla="*/ 300 h 509"/>
                <a:gd name="T24" fmla="*/ 474 w 508"/>
                <a:gd name="T25" fmla="*/ 209 h 509"/>
                <a:gd name="T26" fmla="*/ 439 w 508"/>
                <a:gd name="T27" fmla="*/ 129 h 509"/>
                <a:gd name="T28" fmla="*/ 379 w 508"/>
                <a:gd name="T29" fmla="*/ 68 h 509"/>
                <a:gd name="T30" fmla="*/ 299 w 508"/>
                <a:gd name="T31" fmla="*/ 35 h 509"/>
                <a:gd name="T32" fmla="*/ 252 w 508"/>
                <a:gd name="T33" fmla="*/ 0 h 509"/>
                <a:gd name="T34" fmla="*/ 352 w 508"/>
                <a:gd name="T35" fmla="*/ 20 h 509"/>
                <a:gd name="T36" fmla="*/ 434 w 508"/>
                <a:gd name="T37" fmla="*/ 75 h 509"/>
                <a:gd name="T38" fmla="*/ 488 w 508"/>
                <a:gd name="T39" fmla="*/ 157 h 509"/>
                <a:gd name="T40" fmla="*/ 508 w 508"/>
                <a:gd name="T41" fmla="*/ 255 h 509"/>
                <a:gd name="T42" fmla="*/ 488 w 508"/>
                <a:gd name="T43" fmla="*/ 353 h 509"/>
                <a:gd name="T44" fmla="*/ 434 w 508"/>
                <a:gd name="T45" fmla="*/ 435 h 509"/>
                <a:gd name="T46" fmla="*/ 352 w 508"/>
                <a:gd name="T47" fmla="*/ 489 h 509"/>
                <a:gd name="T48" fmla="*/ 252 w 508"/>
                <a:gd name="T49" fmla="*/ 509 h 509"/>
                <a:gd name="T50" fmla="*/ 154 w 508"/>
                <a:gd name="T51" fmla="*/ 489 h 509"/>
                <a:gd name="T52" fmla="*/ 74 w 508"/>
                <a:gd name="T53" fmla="*/ 435 h 509"/>
                <a:gd name="T54" fmla="*/ 20 w 508"/>
                <a:gd name="T55" fmla="*/ 353 h 509"/>
                <a:gd name="T56" fmla="*/ 0 w 508"/>
                <a:gd name="T57" fmla="*/ 255 h 509"/>
                <a:gd name="T58" fmla="*/ 20 w 508"/>
                <a:gd name="T59" fmla="*/ 157 h 509"/>
                <a:gd name="T60" fmla="*/ 74 w 508"/>
                <a:gd name="T61" fmla="*/ 75 h 509"/>
                <a:gd name="T62" fmla="*/ 154 w 508"/>
                <a:gd name="T63" fmla="*/ 20 h 509"/>
                <a:gd name="T64" fmla="*/ 252 w 508"/>
                <a:gd name="T65"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252" y="29"/>
                  </a:moveTo>
                  <a:lnTo>
                    <a:pt x="209" y="35"/>
                  </a:lnTo>
                  <a:lnTo>
                    <a:pt x="167" y="48"/>
                  </a:lnTo>
                  <a:lnTo>
                    <a:pt x="127" y="68"/>
                  </a:lnTo>
                  <a:lnTo>
                    <a:pt x="94" y="95"/>
                  </a:lnTo>
                  <a:lnTo>
                    <a:pt x="67" y="129"/>
                  </a:lnTo>
                  <a:lnTo>
                    <a:pt x="47" y="168"/>
                  </a:lnTo>
                  <a:lnTo>
                    <a:pt x="32" y="209"/>
                  </a:lnTo>
                  <a:lnTo>
                    <a:pt x="29" y="255"/>
                  </a:lnTo>
                  <a:lnTo>
                    <a:pt x="32" y="300"/>
                  </a:lnTo>
                  <a:lnTo>
                    <a:pt x="47" y="342"/>
                  </a:lnTo>
                  <a:lnTo>
                    <a:pt x="67" y="380"/>
                  </a:lnTo>
                  <a:lnTo>
                    <a:pt x="94" y="415"/>
                  </a:lnTo>
                  <a:lnTo>
                    <a:pt x="127" y="442"/>
                  </a:lnTo>
                  <a:lnTo>
                    <a:pt x="167" y="462"/>
                  </a:lnTo>
                  <a:lnTo>
                    <a:pt x="209" y="475"/>
                  </a:lnTo>
                  <a:lnTo>
                    <a:pt x="252" y="480"/>
                  </a:lnTo>
                  <a:lnTo>
                    <a:pt x="299" y="475"/>
                  </a:lnTo>
                  <a:lnTo>
                    <a:pt x="341" y="462"/>
                  </a:lnTo>
                  <a:lnTo>
                    <a:pt x="379" y="442"/>
                  </a:lnTo>
                  <a:lnTo>
                    <a:pt x="412" y="415"/>
                  </a:lnTo>
                  <a:lnTo>
                    <a:pt x="439" y="380"/>
                  </a:lnTo>
                  <a:lnTo>
                    <a:pt x="461" y="342"/>
                  </a:lnTo>
                  <a:lnTo>
                    <a:pt x="474" y="300"/>
                  </a:lnTo>
                  <a:lnTo>
                    <a:pt x="479" y="255"/>
                  </a:lnTo>
                  <a:lnTo>
                    <a:pt x="474" y="209"/>
                  </a:lnTo>
                  <a:lnTo>
                    <a:pt x="461" y="168"/>
                  </a:lnTo>
                  <a:lnTo>
                    <a:pt x="439" y="129"/>
                  </a:lnTo>
                  <a:lnTo>
                    <a:pt x="412" y="95"/>
                  </a:lnTo>
                  <a:lnTo>
                    <a:pt x="379" y="68"/>
                  </a:lnTo>
                  <a:lnTo>
                    <a:pt x="341" y="48"/>
                  </a:lnTo>
                  <a:lnTo>
                    <a:pt x="299" y="35"/>
                  </a:lnTo>
                  <a:lnTo>
                    <a:pt x="252" y="29"/>
                  </a:lnTo>
                  <a:close/>
                  <a:moveTo>
                    <a:pt x="252" y="0"/>
                  </a:moveTo>
                  <a:lnTo>
                    <a:pt x="305" y="6"/>
                  </a:lnTo>
                  <a:lnTo>
                    <a:pt x="352" y="20"/>
                  </a:lnTo>
                  <a:lnTo>
                    <a:pt x="396" y="44"/>
                  </a:lnTo>
                  <a:lnTo>
                    <a:pt x="434" y="75"/>
                  </a:lnTo>
                  <a:lnTo>
                    <a:pt x="465" y="113"/>
                  </a:lnTo>
                  <a:lnTo>
                    <a:pt x="488" y="157"/>
                  </a:lnTo>
                  <a:lnTo>
                    <a:pt x="503" y="204"/>
                  </a:lnTo>
                  <a:lnTo>
                    <a:pt x="508" y="255"/>
                  </a:lnTo>
                  <a:lnTo>
                    <a:pt x="503" y="306"/>
                  </a:lnTo>
                  <a:lnTo>
                    <a:pt x="488" y="353"/>
                  </a:lnTo>
                  <a:lnTo>
                    <a:pt x="465" y="397"/>
                  </a:lnTo>
                  <a:lnTo>
                    <a:pt x="434" y="435"/>
                  </a:lnTo>
                  <a:lnTo>
                    <a:pt x="396" y="466"/>
                  </a:lnTo>
                  <a:lnTo>
                    <a:pt x="352" y="489"/>
                  </a:lnTo>
                  <a:lnTo>
                    <a:pt x="305" y="504"/>
                  </a:lnTo>
                  <a:lnTo>
                    <a:pt x="252" y="509"/>
                  </a:lnTo>
                  <a:lnTo>
                    <a:pt x="203" y="504"/>
                  </a:lnTo>
                  <a:lnTo>
                    <a:pt x="154" y="489"/>
                  </a:lnTo>
                  <a:lnTo>
                    <a:pt x="112" y="466"/>
                  </a:lnTo>
                  <a:lnTo>
                    <a:pt x="74" y="435"/>
                  </a:lnTo>
                  <a:lnTo>
                    <a:pt x="43" y="397"/>
                  </a:lnTo>
                  <a:lnTo>
                    <a:pt x="20" y="353"/>
                  </a:lnTo>
                  <a:lnTo>
                    <a:pt x="5" y="306"/>
                  </a:lnTo>
                  <a:lnTo>
                    <a:pt x="0" y="255"/>
                  </a:lnTo>
                  <a:lnTo>
                    <a:pt x="5" y="204"/>
                  </a:lnTo>
                  <a:lnTo>
                    <a:pt x="20" y="157"/>
                  </a:lnTo>
                  <a:lnTo>
                    <a:pt x="43" y="113"/>
                  </a:lnTo>
                  <a:lnTo>
                    <a:pt x="74" y="75"/>
                  </a:lnTo>
                  <a:lnTo>
                    <a:pt x="112" y="44"/>
                  </a:lnTo>
                  <a:lnTo>
                    <a:pt x="154" y="20"/>
                  </a:lnTo>
                  <a:lnTo>
                    <a:pt x="203" y="6"/>
                  </a:lnTo>
                  <a:lnTo>
                    <a:pt x="25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9">
              <a:extLst>
                <a:ext uri="{FF2B5EF4-FFF2-40B4-BE49-F238E27FC236}">
                  <a16:creationId xmlns:a16="http://schemas.microsoft.com/office/drawing/2014/main" id="{B2F51E8C-FED3-4565-878D-13C90DABA95C}"/>
                </a:ext>
              </a:extLst>
            </p:cNvPr>
            <p:cNvSpPr>
              <a:spLocks/>
            </p:cNvSpPr>
            <p:nvPr userDrawn="1"/>
          </p:nvSpPr>
          <p:spPr bwMode="auto">
            <a:xfrm>
              <a:off x="4202" y="1004"/>
              <a:ext cx="64" cy="64"/>
            </a:xfrm>
            <a:custGeom>
              <a:avLst/>
              <a:gdLst>
                <a:gd name="T0" fmla="*/ 62 w 128"/>
                <a:gd name="T1" fmla="*/ 0 h 130"/>
                <a:gd name="T2" fmla="*/ 88 w 128"/>
                <a:gd name="T3" fmla="*/ 6 h 130"/>
                <a:gd name="T4" fmla="*/ 109 w 128"/>
                <a:gd name="T5" fmla="*/ 20 h 130"/>
                <a:gd name="T6" fmla="*/ 122 w 128"/>
                <a:gd name="T7" fmla="*/ 40 h 130"/>
                <a:gd name="T8" fmla="*/ 128 w 128"/>
                <a:gd name="T9" fmla="*/ 66 h 130"/>
                <a:gd name="T10" fmla="*/ 122 w 128"/>
                <a:gd name="T11" fmla="*/ 90 h 130"/>
                <a:gd name="T12" fmla="*/ 109 w 128"/>
                <a:gd name="T13" fmla="*/ 110 h 130"/>
                <a:gd name="T14" fmla="*/ 88 w 128"/>
                <a:gd name="T15" fmla="*/ 124 h 130"/>
                <a:gd name="T16" fmla="*/ 62 w 128"/>
                <a:gd name="T17" fmla="*/ 130 h 130"/>
                <a:gd name="T18" fmla="*/ 39 w 128"/>
                <a:gd name="T19" fmla="*/ 124 h 130"/>
                <a:gd name="T20" fmla="*/ 19 w 128"/>
                <a:gd name="T21" fmla="*/ 110 h 130"/>
                <a:gd name="T22" fmla="*/ 4 w 128"/>
                <a:gd name="T23" fmla="*/ 90 h 130"/>
                <a:gd name="T24" fmla="*/ 0 w 128"/>
                <a:gd name="T25" fmla="*/ 66 h 130"/>
                <a:gd name="T26" fmla="*/ 4 w 128"/>
                <a:gd name="T27" fmla="*/ 40 h 130"/>
                <a:gd name="T28" fmla="*/ 19 w 128"/>
                <a:gd name="T29" fmla="*/ 20 h 130"/>
                <a:gd name="T30" fmla="*/ 39 w 128"/>
                <a:gd name="T31" fmla="*/ 6 h 130"/>
                <a:gd name="T32" fmla="*/ 62 w 128"/>
                <a:gd name="T3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30">
                  <a:moveTo>
                    <a:pt x="62" y="0"/>
                  </a:moveTo>
                  <a:lnTo>
                    <a:pt x="88" y="6"/>
                  </a:lnTo>
                  <a:lnTo>
                    <a:pt x="109" y="20"/>
                  </a:lnTo>
                  <a:lnTo>
                    <a:pt x="122" y="40"/>
                  </a:lnTo>
                  <a:lnTo>
                    <a:pt x="128" y="66"/>
                  </a:lnTo>
                  <a:lnTo>
                    <a:pt x="122" y="90"/>
                  </a:lnTo>
                  <a:lnTo>
                    <a:pt x="109" y="110"/>
                  </a:lnTo>
                  <a:lnTo>
                    <a:pt x="88" y="124"/>
                  </a:lnTo>
                  <a:lnTo>
                    <a:pt x="62" y="130"/>
                  </a:lnTo>
                  <a:lnTo>
                    <a:pt x="39" y="124"/>
                  </a:lnTo>
                  <a:lnTo>
                    <a:pt x="19" y="110"/>
                  </a:lnTo>
                  <a:lnTo>
                    <a:pt x="4" y="90"/>
                  </a:lnTo>
                  <a:lnTo>
                    <a:pt x="0" y="66"/>
                  </a:lnTo>
                  <a:lnTo>
                    <a:pt x="4" y="40"/>
                  </a:lnTo>
                  <a:lnTo>
                    <a:pt x="19" y="20"/>
                  </a:lnTo>
                  <a:lnTo>
                    <a:pt x="39" y="6"/>
                  </a:lnTo>
                  <a:lnTo>
                    <a:pt x="6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0">
              <a:extLst>
                <a:ext uri="{FF2B5EF4-FFF2-40B4-BE49-F238E27FC236}">
                  <a16:creationId xmlns:a16="http://schemas.microsoft.com/office/drawing/2014/main" id="{29A7319F-4004-4480-A6CA-0CF3163169FC}"/>
                </a:ext>
              </a:extLst>
            </p:cNvPr>
            <p:cNvSpPr>
              <a:spLocks/>
            </p:cNvSpPr>
            <p:nvPr userDrawn="1"/>
          </p:nvSpPr>
          <p:spPr bwMode="auto">
            <a:xfrm>
              <a:off x="4029" y="1125"/>
              <a:ext cx="51" cy="51"/>
            </a:xfrm>
            <a:custGeom>
              <a:avLst/>
              <a:gdLst>
                <a:gd name="T0" fmla="*/ 50 w 101"/>
                <a:gd name="T1" fmla="*/ 0 h 102"/>
                <a:gd name="T2" fmla="*/ 70 w 101"/>
                <a:gd name="T3" fmla="*/ 4 h 102"/>
                <a:gd name="T4" fmla="*/ 87 w 101"/>
                <a:gd name="T5" fmla="*/ 15 h 102"/>
                <a:gd name="T6" fmla="*/ 98 w 101"/>
                <a:gd name="T7" fmla="*/ 31 h 102"/>
                <a:gd name="T8" fmla="*/ 101 w 101"/>
                <a:gd name="T9" fmla="*/ 51 h 102"/>
                <a:gd name="T10" fmla="*/ 98 w 101"/>
                <a:gd name="T11" fmla="*/ 71 h 102"/>
                <a:gd name="T12" fmla="*/ 87 w 101"/>
                <a:gd name="T13" fmla="*/ 88 h 102"/>
                <a:gd name="T14" fmla="*/ 70 w 101"/>
                <a:gd name="T15" fmla="*/ 98 h 102"/>
                <a:gd name="T16" fmla="*/ 50 w 101"/>
                <a:gd name="T17" fmla="*/ 102 h 102"/>
                <a:gd name="T18" fmla="*/ 30 w 101"/>
                <a:gd name="T19" fmla="*/ 98 h 102"/>
                <a:gd name="T20" fmla="*/ 14 w 101"/>
                <a:gd name="T21" fmla="*/ 88 h 102"/>
                <a:gd name="T22" fmla="*/ 3 w 101"/>
                <a:gd name="T23" fmla="*/ 71 h 102"/>
                <a:gd name="T24" fmla="*/ 0 w 101"/>
                <a:gd name="T25" fmla="*/ 51 h 102"/>
                <a:gd name="T26" fmla="*/ 3 w 101"/>
                <a:gd name="T27" fmla="*/ 31 h 102"/>
                <a:gd name="T28" fmla="*/ 14 w 101"/>
                <a:gd name="T29" fmla="*/ 15 h 102"/>
                <a:gd name="T30" fmla="*/ 30 w 101"/>
                <a:gd name="T31" fmla="*/ 4 h 102"/>
                <a:gd name="T32" fmla="*/ 50 w 101"/>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2">
                  <a:moveTo>
                    <a:pt x="50" y="0"/>
                  </a:moveTo>
                  <a:lnTo>
                    <a:pt x="70" y="4"/>
                  </a:lnTo>
                  <a:lnTo>
                    <a:pt x="87" y="15"/>
                  </a:lnTo>
                  <a:lnTo>
                    <a:pt x="98" y="31"/>
                  </a:lnTo>
                  <a:lnTo>
                    <a:pt x="101" y="51"/>
                  </a:lnTo>
                  <a:lnTo>
                    <a:pt x="98" y="71"/>
                  </a:lnTo>
                  <a:lnTo>
                    <a:pt x="87" y="88"/>
                  </a:lnTo>
                  <a:lnTo>
                    <a:pt x="70" y="98"/>
                  </a:lnTo>
                  <a:lnTo>
                    <a:pt x="50" y="102"/>
                  </a:lnTo>
                  <a:lnTo>
                    <a:pt x="30" y="98"/>
                  </a:lnTo>
                  <a:lnTo>
                    <a:pt x="14" y="88"/>
                  </a:lnTo>
                  <a:lnTo>
                    <a:pt x="3" y="71"/>
                  </a:lnTo>
                  <a:lnTo>
                    <a:pt x="0" y="51"/>
                  </a:lnTo>
                  <a:lnTo>
                    <a:pt x="3" y="31"/>
                  </a:lnTo>
                  <a:lnTo>
                    <a:pt x="14" y="15"/>
                  </a:lnTo>
                  <a:lnTo>
                    <a:pt x="30" y="4"/>
                  </a:lnTo>
                  <a:lnTo>
                    <a:pt x="5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11">
              <a:extLst>
                <a:ext uri="{FF2B5EF4-FFF2-40B4-BE49-F238E27FC236}">
                  <a16:creationId xmlns:a16="http://schemas.microsoft.com/office/drawing/2014/main" id="{F3E2AC5E-1633-4251-8847-F79751743F85}"/>
                </a:ext>
              </a:extLst>
            </p:cNvPr>
            <p:cNvSpPr>
              <a:spLocks/>
            </p:cNvSpPr>
            <p:nvPr userDrawn="1"/>
          </p:nvSpPr>
          <p:spPr bwMode="auto">
            <a:xfrm>
              <a:off x="4112" y="1130"/>
              <a:ext cx="236" cy="43"/>
            </a:xfrm>
            <a:custGeom>
              <a:avLst/>
              <a:gdLst>
                <a:gd name="T0" fmla="*/ 41 w 472"/>
                <a:gd name="T1" fmla="*/ 0 h 86"/>
                <a:gd name="T2" fmla="*/ 428 w 472"/>
                <a:gd name="T3" fmla="*/ 0 h 86"/>
                <a:gd name="T4" fmla="*/ 445 w 472"/>
                <a:gd name="T5" fmla="*/ 4 h 86"/>
                <a:gd name="T6" fmla="*/ 459 w 472"/>
                <a:gd name="T7" fmla="*/ 13 h 86"/>
                <a:gd name="T8" fmla="*/ 468 w 472"/>
                <a:gd name="T9" fmla="*/ 26 h 86"/>
                <a:gd name="T10" fmla="*/ 472 w 472"/>
                <a:gd name="T11" fmla="*/ 42 h 86"/>
                <a:gd name="T12" fmla="*/ 468 w 472"/>
                <a:gd name="T13" fmla="*/ 58 h 86"/>
                <a:gd name="T14" fmla="*/ 459 w 472"/>
                <a:gd name="T15" fmla="*/ 73 h 86"/>
                <a:gd name="T16" fmla="*/ 445 w 472"/>
                <a:gd name="T17" fmla="*/ 82 h 86"/>
                <a:gd name="T18" fmla="*/ 428 w 472"/>
                <a:gd name="T19" fmla="*/ 86 h 86"/>
                <a:gd name="T20" fmla="*/ 41 w 472"/>
                <a:gd name="T21" fmla="*/ 86 h 86"/>
                <a:gd name="T22" fmla="*/ 25 w 472"/>
                <a:gd name="T23" fmla="*/ 82 h 86"/>
                <a:gd name="T24" fmla="*/ 12 w 472"/>
                <a:gd name="T25" fmla="*/ 73 h 86"/>
                <a:gd name="T26" fmla="*/ 3 w 472"/>
                <a:gd name="T27" fmla="*/ 58 h 86"/>
                <a:gd name="T28" fmla="*/ 0 w 472"/>
                <a:gd name="T29" fmla="*/ 42 h 86"/>
                <a:gd name="T30" fmla="*/ 3 w 472"/>
                <a:gd name="T31" fmla="*/ 26 h 86"/>
                <a:gd name="T32" fmla="*/ 12 w 472"/>
                <a:gd name="T33" fmla="*/ 13 h 86"/>
                <a:gd name="T34" fmla="*/ 25 w 472"/>
                <a:gd name="T35" fmla="*/ 4 h 86"/>
                <a:gd name="T36" fmla="*/ 41 w 472"/>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86">
                  <a:moveTo>
                    <a:pt x="41" y="0"/>
                  </a:moveTo>
                  <a:lnTo>
                    <a:pt x="428" y="0"/>
                  </a:lnTo>
                  <a:lnTo>
                    <a:pt x="445" y="4"/>
                  </a:lnTo>
                  <a:lnTo>
                    <a:pt x="459" y="13"/>
                  </a:lnTo>
                  <a:lnTo>
                    <a:pt x="468" y="26"/>
                  </a:lnTo>
                  <a:lnTo>
                    <a:pt x="472" y="42"/>
                  </a:lnTo>
                  <a:lnTo>
                    <a:pt x="468" y="58"/>
                  </a:lnTo>
                  <a:lnTo>
                    <a:pt x="459" y="73"/>
                  </a:lnTo>
                  <a:lnTo>
                    <a:pt x="445" y="82"/>
                  </a:lnTo>
                  <a:lnTo>
                    <a:pt x="428" y="86"/>
                  </a:lnTo>
                  <a:lnTo>
                    <a:pt x="41" y="86"/>
                  </a:lnTo>
                  <a:lnTo>
                    <a:pt x="25" y="82"/>
                  </a:lnTo>
                  <a:lnTo>
                    <a:pt x="12" y="73"/>
                  </a:lnTo>
                  <a:lnTo>
                    <a:pt x="3" y="58"/>
                  </a:lnTo>
                  <a:lnTo>
                    <a:pt x="0" y="42"/>
                  </a:lnTo>
                  <a:lnTo>
                    <a:pt x="3" y="26"/>
                  </a:lnTo>
                  <a:lnTo>
                    <a:pt x="12" y="13"/>
                  </a:lnTo>
                  <a:lnTo>
                    <a:pt x="25" y="4"/>
                  </a:lnTo>
                  <a:lnTo>
                    <a:pt x="4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1" name="Bildplatzhalter 37">
            <a:extLst>
              <a:ext uri="{FF2B5EF4-FFF2-40B4-BE49-F238E27FC236}">
                <a16:creationId xmlns:a16="http://schemas.microsoft.com/office/drawing/2014/main" id="{1E78C54B-6752-49F5-A72B-5E979679E330}"/>
              </a:ext>
            </a:extLst>
          </p:cNvPr>
          <p:cNvSpPr>
            <a:spLocks noGrp="1"/>
          </p:cNvSpPr>
          <p:nvPr>
            <p:ph type="pic" sz="quarter" idx="16"/>
          </p:nvPr>
        </p:nvSpPr>
        <p:spPr>
          <a:xfrm>
            <a:off x="8064000" y="2376000"/>
            <a:ext cx="1836000" cy="3204000"/>
          </a:xfrm>
          <a:prstGeom prst="rect">
            <a:avLst/>
          </a:prstGeom>
        </p:spPr>
        <p:txBody>
          <a:bodyPr/>
          <a:lstStyle>
            <a:lvl1pPr>
              <a:defRPr sz="1900">
                <a:solidFill>
                  <a:srgbClr val="000000"/>
                </a:solidFill>
              </a:defRPr>
            </a:lvl1pPr>
          </a:lstStyle>
          <a:p>
            <a:r>
              <a:rPr lang="de-DE"/>
              <a:t>Bild durch Klicken auf Symbol hinzufügen</a:t>
            </a:r>
          </a:p>
        </p:txBody>
      </p:sp>
    </p:spTree>
    <p:extLst>
      <p:ext uri="{BB962C8B-B14F-4D97-AF65-F5344CB8AC3E}">
        <p14:creationId xmlns:p14="http://schemas.microsoft.com/office/powerpoint/2010/main" val="195156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Tablet">
    <p:spTree>
      <p:nvGrpSpPr>
        <p:cNvPr id="1" name=""/>
        <p:cNvGrpSpPr/>
        <p:nvPr/>
      </p:nvGrpSpPr>
      <p:grpSpPr>
        <a:xfrm>
          <a:off x="0" y="0"/>
          <a:ext cx="0" cy="0"/>
          <a:chOff x="0" y="0"/>
          <a:chExt cx="0" cy="0"/>
        </a:xfrm>
      </p:grpSpPr>
      <p:pic>
        <p:nvPicPr>
          <p:cNvPr id="19" name="Bild 18"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pic>
        <p:nvPicPr>
          <p:cNvPr id="17" name="Bild 16" descr="Signet_Blau_Primär.wmf"/>
          <p:cNvPicPr>
            <a:picLocks noChangeAspect="1"/>
          </p:cNvPicPr>
          <p:nvPr userDrawn="1"/>
        </p:nvPicPr>
        <p:blipFill rotWithShape="1">
          <a:blip r:embed="rId3">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7066" t="35835" r="45604"/>
          <a:stretch/>
        </p:blipFill>
        <p:spPr>
          <a:xfrm>
            <a:off x="4896544" y="1438275"/>
            <a:ext cx="5795270" cy="5041726"/>
          </a:xfrm>
          <a:prstGeom prst="rect">
            <a:avLst/>
          </a:prstGeom>
        </p:spPr>
      </p:pic>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8" name="Inhaltsplatzhalter 2">
            <a:extLst>
              <a:ext uri="{FF2B5EF4-FFF2-40B4-BE49-F238E27FC236}">
                <a16:creationId xmlns:a16="http://schemas.microsoft.com/office/drawing/2014/main" id="{EDBB836A-2DD5-4DFE-B767-2FFEA68015D5}"/>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grpSp>
        <p:nvGrpSpPr>
          <p:cNvPr id="2" name="Gruppieren 1">
            <a:extLst>
              <a:ext uri="{FF2B5EF4-FFF2-40B4-BE49-F238E27FC236}">
                <a16:creationId xmlns:a16="http://schemas.microsoft.com/office/drawing/2014/main" id="{6B6F9646-1B3F-41E3-867D-9ACA08125DE1}"/>
              </a:ext>
            </a:extLst>
          </p:cNvPr>
          <p:cNvGrpSpPr/>
          <p:nvPr userDrawn="1"/>
        </p:nvGrpSpPr>
        <p:grpSpPr>
          <a:xfrm>
            <a:off x="6891410" y="1747682"/>
            <a:ext cx="3147940" cy="4451718"/>
            <a:chOff x="6243710" y="1747682"/>
            <a:chExt cx="3147940" cy="4451718"/>
          </a:xfrm>
        </p:grpSpPr>
        <p:sp>
          <p:nvSpPr>
            <p:cNvPr id="24" name="AutoShape 12">
              <a:extLst>
                <a:ext uri="{FF2B5EF4-FFF2-40B4-BE49-F238E27FC236}">
                  <a16:creationId xmlns:a16="http://schemas.microsoft.com/office/drawing/2014/main" id="{4D4FA5C1-D67E-4FA0-ACF8-29B21622AF4C}"/>
                </a:ext>
              </a:extLst>
            </p:cNvPr>
            <p:cNvSpPr>
              <a:spLocks noChangeAspect="1" noChangeArrowheads="1" noTextEdit="1"/>
            </p:cNvSpPr>
            <p:nvPr/>
          </p:nvSpPr>
          <p:spPr bwMode="auto">
            <a:xfrm>
              <a:off x="6243710" y="1747682"/>
              <a:ext cx="3147940" cy="4451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5">
              <a:extLst>
                <a:ext uri="{FF2B5EF4-FFF2-40B4-BE49-F238E27FC236}">
                  <a16:creationId xmlns:a16="http://schemas.microsoft.com/office/drawing/2014/main" id="{8BC08A29-CA60-4ABE-8B7F-5F8CB73C37A7}"/>
                </a:ext>
              </a:extLst>
            </p:cNvPr>
            <p:cNvSpPr>
              <a:spLocks noEditPoints="1"/>
            </p:cNvSpPr>
            <p:nvPr/>
          </p:nvSpPr>
          <p:spPr bwMode="auto">
            <a:xfrm>
              <a:off x="6243710" y="1753400"/>
              <a:ext cx="3139363" cy="4446000"/>
            </a:xfrm>
            <a:custGeom>
              <a:avLst/>
              <a:gdLst>
                <a:gd name="T0" fmla="*/ 295 w 4393"/>
                <a:gd name="T1" fmla="*/ 571 h 6220"/>
                <a:gd name="T2" fmla="*/ 295 w 4393"/>
                <a:gd name="T3" fmla="*/ 5637 h 6220"/>
                <a:gd name="T4" fmla="*/ 4096 w 4393"/>
                <a:gd name="T5" fmla="*/ 5637 h 6220"/>
                <a:gd name="T6" fmla="*/ 4096 w 4393"/>
                <a:gd name="T7" fmla="*/ 571 h 6220"/>
                <a:gd name="T8" fmla="*/ 295 w 4393"/>
                <a:gd name="T9" fmla="*/ 571 h 6220"/>
                <a:gd name="T10" fmla="*/ 247 w 4393"/>
                <a:gd name="T11" fmla="*/ 0 h 6220"/>
                <a:gd name="T12" fmla="*/ 4143 w 4393"/>
                <a:gd name="T13" fmla="*/ 0 h 6220"/>
                <a:gd name="T14" fmla="*/ 4194 w 4393"/>
                <a:gd name="T15" fmla="*/ 3 h 6220"/>
                <a:gd name="T16" fmla="*/ 4240 w 4393"/>
                <a:gd name="T17" fmla="*/ 18 h 6220"/>
                <a:gd name="T18" fmla="*/ 4283 w 4393"/>
                <a:gd name="T19" fmla="*/ 41 h 6220"/>
                <a:gd name="T20" fmla="*/ 4319 w 4393"/>
                <a:gd name="T21" fmla="*/ 71 h 6220"/>
                <a:gd name="T22" fmla="*/ 4349 w 4393"/>
                <a:gd name="T23" fmla="*/ 109 h 6220"/>
                <a:gd name="T24" fmla="*/ 4372 w 4393"/>
                <a:gd name="T25" fmla="*/ 151 h 6220"/>
                <a:gd name="T26" fmla="*/ 4387 w 4393"/>
                <a:gd name="T27" fmla="*/ 196 h 6220"/>
                <a:gd name="T28" fmla="*/ 4393 w 4393"/>
                <a:gd name="T29" fmla="*/ 247 h 6220"/>
                <a:gd name="T30" fmla="*/ 4393 w 4393"/>
                <a:gd name="T31" fmla="*/ 5973 h 6220"/>
                <a:gd name="T32" fmla="*/ 4387 w 4393"/>
                <a:gd name="T33" fmla="*/ 6022 h 6220"/>
                <a:gd name="T34" fmla="*/ 4372 w 4393"/>
                <a:gd name="T35" fmla="*/ 6069 h 6220"/>
                <a:gd name="T36" fmla="*/ 4349 w 4393"/>
                <a:gd name="T37" fmla="*/ 6111 h 6220"/>
                <a:gd name="T38" fmla="*/ 4319 w 4393"/>
                <a:gd name="T39" fmla="*/ 6148 h 6220"/>
                <a:gd name="T40" fmla="*/ 4283 w 4393"/>
                <a:gd name="T41" fmla="*/ 6178 h 6220"/>
                <a:gd name="T42" fmla="*/ 4240 w 4393"/>
                <a:gd name="T43" fmla="*/ 6201 h 6220"/>
                <a:gd name="T44" fmla="*/ 4194 w 4393"/>
                <a:gd name="T45" fmla="*/ 6214 h 6220"/>
                <a:gd name="T46" fmla="*/ 4143 w 4393"/>
                <a:gd name="T47" fmla="*/ 6220 h 6220"/>
                <a:gd name="T48" fmla="*/ 247 w 4393"/>
                <a:gd name="T49" fmla="*/ 6220 h 6220"/>
                <a:gd name="T50" fmla="*/ 196 w 4393"/>
                <a:gd name="T51" fmla="*/ 6214 h 6220"/>
                <a:gd name="T52" fmla="*/ 151 w 4393"/>
                <a:gd name="T53" fmla="*/ 6201 h 6220"/>
                <a:gd name="T54" fmla="*/ 108 w 4393"/>
                <a:gd name="T55" fmla="*/ 6178 h 6220"/>
                <a:gd name="T56" fmla="*/ 72 w 4393"/>
                <a:gd name="T57" fmla="*/ 6148 h 6220"/>
                <a:gd name="T58" fmla="*/ 42 w 4393"/>
                <a:gd name="T59" fmla="*/ 6111 h 6220"/>
                <a:gd name="T60" fmla="*/ 19 w 4393"/>
                <a:gd name="T61" fmla="*/ 6069 h 6220"/>
                <a:gd name="T62" fmla="*/ 4 w 4393"/>
                <a:gd name="T63" fmla="*/ 6022 h 6220"/>
                <a:gd name="T64" fmla="*/ 0 w 4393"/>
                <a:gd name="T65" fmla="*/ 5973 h 6220"/>
                <a:gd name="T66" fmla="*/ 0 w 4393"/>
                <a:gd name="T67" fmla="*/ 247 h 6220"/>
                <a:gd name="T68" fmla="*/ 4 w 4393"/>
                <a:gd name="T69" fmla="*/ 196 h 6220"/>
                <a:gd name="T70" fmla="*/ 19 w 4393"/>
                <a:gd name="T71" fmla="*/ 151 h 6220"/>
                <a:gd name="T72" fmla="*/ 42 w 4393"/>
                <a:gd name="T73" fmla="*/ 109 h 6220"/>
                <a:gd name="T74" fmla="*/ 72 w 4393"/>
                <a:gd name="T75" fmla="*/ 71 h 6220"/>
                <a:gd name="T76" fmla="*/ 108 w 4393"/>
                <a:gd name="T77" fmla="*/ 41 h 6220"/>
                <a:gd name="T78" fmla="*/ 151 w 4393"/>
                <a:gd name="T79" fmla="*/ 18 h 6220"/>
                <a:gd name="T80" fmla="*/ 196 w 4393"/>
                <a:gd name="T81" fmla="*/ 3 h 6220"/>
                <a:gd name="T82" fmla="*/ 247 w 4393"/>
                <a:gd name="T83" fmla="*/ 0 h 6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93" h="6220">
                  <a:moveTo>
                    <a:pt x="295" y="571"/>
                  </a:moveTo>
                  <a:lnTo>
                    <a:pt x="295" y="5637"/>
                  </a:lnTo>
                  <a:lnTo>
                    <a:pt x="4096" y="5637"/>
                  </a:lnTo>
                  <a:lnTo>
                    <a:pt x="4096" y="571"/>
                  </a:lnTo>
                  <a:lnTo>
                    <a:pt x="295" y="571"/>
                  </a:lnTo>
                  <a:close/>
                  <a:moveTo>
                    <a:pt x="247" y="0"/>
                  </a:moveTo>
                  <a:lnTo>
                    <a:pt x="4143" y="0"/>
                  </a:lnTo>
                  <a:lnTo>
                    <a:pt x="4194" y="3"/>
                  </a:lnTo>
                  <a:lnTo>
                    <a:pt x="4240" y="18"/>
                  </a:lnTo>
                  <a:lnTo>
                    <a:pt x="4283" y="41"/>
                  </a:lnTo>
                  <a:lnTo>
                    <a:pt x="4319" y="71"/>
                  </a:lnTo>
                  <a:lnTo>
                    <a:pt x="4349" y="109"/>
                  </a:lnTo>
                  <a:lnTo>
                    <a:pt x="4372" y="151"/>
                  </a:lnTo>
                  <a:lnTo>
                    <a:pt x="4387" y="196"/>
                  </a:lnTo>
                  <a:lnTo>
                    <a:pt x="4393" y="247"/>
                  </a:lnTo>
                  <a:lnTo>
                    <a:pt x="4393" y="5973"/>
                  </a:lnTo>
                  <a:lnTo>
                    <a:pt x="4387" y="6022"/>
                  </a:lnTo>
                  <a:lnTo>
                    <a:pt x="4372" y="6069"/>
                  </a:lnTo>
                  <a:lnTo>
                    <a:pt x="4349" y="6111"/>
                  </a:lnTo>
                  <a:lnTo>
                    <a:pt x="4319" y="6148"/>
                  </a:lnTo>
                  <a:lnTo>
                    <a:pt x="4283" y="6178"/>
                  </a:lnTo>
                  <a:lnTo>
                    <a:pt x="4240" y="6201"/>
                  </a:lnTo>
                  <a:lnTo>
                    <a:pt x="4194" y="6214"/>
                  </a:lnTo>
                  <a:lnTo>
                    <a:pt x="4143" y="6220"/>
                  </a:lnTo>
                  <a:lnTo>
                    <a:pt x="247" y="6220"/>
                  </a:lnTo>
                  <a:lnTo>
                    <a:pt x="196" y="6214"/>
                  </a:lnTo>
                  <a:lnTo>
                    <a:pt x="151" y="6201"/>
                  </a:lnTo>
                  <a:lnTo>
                    <a:pt x="108" y="6178"/>
                  </a:lnTo>
                  <a:lnTo>
                    <a:pt x="72" y="6148"/>
                  </a:lnTo>
                  <a:lnTo>
                    <a:pt x="42" y="6111"/>
                  </a:lnTo>
                  <a:lnTo>
                    <a:pt x="19" y="6069"/>
                  </a:lnTo>
                  <a:lnTo>
                    <a:pt x="4" y="6022"/>
                  </a:lnTo>
                  <a:lnTo>
                    <a:pt x="0" y="5973"/>
                  </a:lnTo>
                  <a:lnTo>
                    <a:pt x="0" y="247"/>
                  </a:lnTo>
                  <a:lnTo>
                    <a:pt x="4" y="196"/>
                  </a:lnTo>
                  <a:lnTo>
                    <a:pt x="19" y="151"/>
                  </a:lnTo>
                  <a:lnTo>
                    <a:pt x="42" y="109"/>
                  </a:lnTo>
                  <a:lnTo>
                    <a:pt x="72" y="71"/>
                  </a:lnTo>
                  <a:lnTo>
                    <a:pt x="108" y="41"/>
                  </a:lnTo>
                  <a:lnTo>
                    <a:pt x="151" y="18"/>
                  </a:lnTo>
                  <a:lnTo>
                    <a:pt x="196" y="3"/>
                  </a:lnTo>
                  <a:lnTo>
                    <a:pt x="247" y="0"/>
                  </a:lnTo>
                  <a:close/>
                </a:path>
              </a:pathLst>
            </a:custGeom>
            <a:solidFill>
              <a:srgbClr val="5757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Rectangle 16">
              <a:extLst>
                <a:ext uri="{FF2B5EF4-FFF2-40B4-BE49-F238E27FC236}">
                  <a16:creationId xmlns:a16="http://schemas.microsoft.com/office/drawing/2014/main" id="{B1D1445E-DAE4-4425-9048-690BF81B6938}"/>
                </a:ext>
              </a:extLst>
            </p:cNvPr>
            <p:cNvSpPr>
              <a:spLocks noChangeArrowheads="1"/>
            </p:cNvSpPr>
            <p:nvPr/>
          </p:nvSpPr>
          <p:spPr bwMode="auto">
            <a:xfrm>
              <a:off x="6453859" y="2162261"/>
              <a:ext cx="2717636" cy="361970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17">
              <a:extLst>
                <a:ext uri="{FF2B5EF4-FFF2-40B4-BE49-F238E27FC236}">
                  <a16:creationId xmlns:a16="http://schemas.microsoft.com/office/drawing/2014/main" id="{C0BA66CD-6900-49EA-BDEA-FCEFDFD73652}"/>
                </a:ext>
              </a:extLst>
            </p:cNvPr>
            <p:cNvSpPr>
              <a:spLocks noEditPoints="1"/>
            </p:cNvSpPr>
            <p:nvPr/>
          </p:nvSpPr>
          <p:spPr bwMode="auto">
            <a:xfrm>
              <a:off x="7699025" y="5879174"/>
              <a:ext cx="230163" cy="231592"/>
            </a:xfrm>
            <a:custGeom>
              <a:avLst/>
              <a:gdLst>
                <a:gd name="T0" fmla="*/ 138 w 323"/>
                <a:gd name="T1" fmla="*/ 34 h 322"/>
                <a:gd name="T2" fmla="*/ 109 w 323"/>
                <a:gd name="T3" fmla="*/ 41 h 322"/>
                <a:gd name="T4" fmla="*/ 68 w 323"/>
                <a:gd name="T5" fmla="*/ 68 h 322"/>
                <a:gd name="T6" fmla="*/ 41 w 323"/>
                <a:gd name="T7" fmla="*/ 109 h 322"/>
                <a:gd name="T8" fmla="*/ 34 w 323"/>
                <a:gd name="T9" fmla="*/ 137 h 322"/>
                <a:gd name="T10" fmla="*/ 34 w 323"/>
                <a:gd name="T11" fmla="*/ 183 h 322"/>
                <a:gd name="T12" fmla="*/ 41 w 323"/>
                <a:gd name="T13" fmla="*/ 209 h 322"/>
                <a:gd name="T14" fmla="*/ 55 w 323"/>
                <a:gd name="T15" fmla="*/ 234 h 322"/>
                <a:gd name="T16" fmla="*/ 89 w 323"/>
                <a:gd name="T17" fmla="*/ 268 h 322"/>
                <a:gd name="T18" fmla="*/ 138 w 323"/>
                <a:gd name="T19" fmla="*/ 287 h 322"/>
                <a:gd name="T20" fmla="*/ 160 w 323"/>
                <a:gd name="T21" fmla="*/ 290 h 322"/>
                <a:gd name="T22" fmla="*/ 183 w 323"/>
                <a:gd name="T23" fmla="*/ 287 h 322"/>
                <a:gd name="T24" fmla="*/ 234 w 323"/>
                <a:gd name="T25" fmla="*/ 266 h 322"/>
                <a:gd name="T26" fmla="*/ 251 w 323"/>
                <a:gd name="T27" fmla="*/ 251 h 322"/>
                <a:gd name="T28" fmla="*/ 266 w 323"/>
                <a:gd name="T29" fmla="*/ 234 h 322"/>
                <a:gd name="T30" fmla="*/ 287 w 323"/>
                <a:gd name="T31" fmla="*/ 183 h 322"/>
                <a:gd name="T32" fmla="*/ 291 w 323"/>
                <a:gd name="T33" fmla="*/ 160 h 322"/>
                <a:gd name="T34" fmla="*/ 287 w 323"/>
                <a:gd name="T35" fmla="*/ 137 h 322"/>
                <a:gd name="T36" fmla="*/ 268 w 323"/>
                <a:gd name="T37" fmla="*/ 88 h 322"/>
                <a:gd name="T38" fmla="*/ 234 w 323"/>
                <a:gd name="T39" fmla="*/ 54 h 322"/>
                <a:gd name="T40" fmla="*/ 209 w 323"/>
                <a:gd name="T41" fmla="*/ 41 h 322"/>
                <a:gd name="T42" fmla="*/ 183 w 323"/>
                <a:gd name="T43" fmla="*/ 34 h 322"/>
                <a:gd name="T44" fmla="*/ 160 w 323"/>
                <a:gd name="T45" fmla="*/ 0 h 322"/>
                <a:gd name="T46" fmla="*/ 196 w 323"/>
                <a:gd name="T47" fmla="*/ 3 h 322"/>
                <a:gd name="T48" fmla="*/ 247 w 323"/>
                <a:gd name="T49" fmla="*/ 24 h 322"/>
                <a:gd name="T50" fmla="*/ 274 w 323"/>
                <a:gd name="T51" fmla="*/ 45 h 322"/>
                <a:gd name="T52" fmla="*/ 296 w 323"/>
                <a:gd name="T53" fmla="*/ 71 h 322"/>
                <a:gd name="T54" fmla="*/ 317 w 323"/>
                <a:gd name="T55" fmla="*/ 124 h 322"/>
                <a:gd name="T56" fmla="*/ 323 w 323"/>
                <a:gd name="T57" fmla="*/ 160 h 322"/>
                <a:gd name="T58" fmla="*/ 317 w 323"/>
                <a:gd name="T59" fmla="*/ 196 h 322"/>
                <a:gd name="T60" fmla="*/ 296 w 323"/>
                <a:gd name="T61" fmla="*/ 247 h 322"/>
                <a:gd name="T62" fmla="*/ 274 w 323"/>
                <a:gd name="T63" fmla="*/ 273 h 322"/>
                <a:gd name="T64" fmla="*/ 247 w 323"/>
                <a:gd name="T65" fmla="*/ 296 h 322"/>
                <a:gd name="T66" fmla="*/ 196 w 323"/>
                <a:gd name="T67" fmla="*/ 317 h 322"/>
                <a:gd name="T68" fmla="*/ 160 w 323"/>
                <a:gd name="T69" fmla="*/ 322 h 322"/>
                <a:gd name="T70" fmla="*/ 124 w 323"/>
                <a:gd name="T71" fmla="*/ 317 h 322"/>
                <a:gd name="T72" fmla="*/ 72 w 323"/>
                <a:gd name="T73" fmla="*/ 296 h 322"/>
                <a:gd name="T74" fmla="*/ 45 w 323"/>
                <a:gd name="T75" fmla="*/ 273 h 322"/>
                <a:gd name="T76" fmla="*/ 24 w 323"/>
                <a:gd name="T77" fmla="*/ 247 h 322"/>
                <a:gd name="T78" fmla="*/ 4 w 323"/>
                <a:gd name="T79" fmla="*/ 196 h 322"/>
                <a:gd name="T80" fmla="*/ 0 w 323"/>
                <a:gd name="T81" fmla="*/ 160 h 322"/>
                <a:gd name="T82" fmla="*/ 4 w 323"/>
                <a:gd name="T83" fmla="*/ 124 h 322"/>
                <a:gd name="T84" fmla="*/ 24 w 323"/>
                <a:gd name="T85" fmla="*/ 71 h 322"/>
                <a:gd name="T86" fmla="*/ 45 w 323"/>
                <a:gd name="T87" fmla="*/ 45 h 322"/>
                <a:gd name="T88" fmla="*/ 72 w 323"/>
                <a:gd name="T89" fmla="*/ 24 h 322"/>
                <a:gd name="T90" fmla="*/ 124 w 323"/>
                <a:gd name="T91" fmla="*/ 3 h 322"/>
                <a:gd name="T92" fmla="*/ 160 w 323"/>
                <a:gd name="T93"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322">
                  <a:moveTo>
                    <a:pt x="160" y="32"/>
                  </a:moveTo>
                  <a:lnTo>
                    <a:pt x="138" y="34"/>
                  </a:lnTo>
                  <a:lnTo>
                    <a:pt x="138" y="34"/>
                  </a:lnTo>
                  <a:lnTo>
                    <a:pt x="109" y="41"/>
                  </a:lnTo>
                  <a:lnTo>
                    <a:pt x="87" y="53"/>
                  </a:lnTo>
                  <a:lnTo>
                    <a:pt x="68" y="68"/>
                  </a:lnTo>
                  <a:lnTo>
                    <a:pt x="53" y="87"/>
                  </a:lnTo>
                  <a:lnTo>
                    <a:pt x="41" y="109"/>
                  </a:lnTo>
                  <a:lnTo>
                    <a:pt x="34" y="137"/>
                  </a:lnTo>
                  <a:lnTo>
                    <a:pt x="34" y="137"/>
                  </a:lnTo>
                  <a:lnTo>
                    <a:pt x="32" y="160"/>
                  </a:lnTo>
                  <a:lnTo>
                    <a:pt x="34" y="183"/>
                  </a:lnTo>
                  <a:lnTo>
                    <a:pt x="34" y="183"/>
                  </a:lnTo>
                  <a:lnTo>
                    <a:pt x="41" y="209"/>
                  </a:lnTo>
                  <a:lnTo>
                    <a:pt x="55" y="234"/>
                  </a:lnTo>
                  <a:lnTo>
                    <a:pt x="55" y="234"/>
                  </a:lnTo>
                  <a:lnTo>
                    <a:pt x="68" y="251"/>
                  </a:lnTo>
                  <a:lnTo>
                    <a:pt x="89" y="268"/>
                  </a:lnTo>
                  <a:lnTo>
                    <a:pt x="109" y="279"/>
                  </a:lnTo>
                  <a:lnTo>
                    <a:pt x="138" y="287"/>
                  </a:lnTo>
                  <a:lnTo>
                    <a:pt x="138" y="287"/>
                  </a:lnTo>
                  <a:lnTo>
                    <a:pt x="160" y="290"/>
                  </a:lnTo>
                  <a:lnTo>
                    <a:pt x="183" y="287"/>
                  </a:lnTo>
                  <a:lnTo>
                    <a:pt x="183" y="287"/>
                  </a:lnTo>
                  <a:lnTo>
                    <a:pt x="209" y="279"/>
                  </a:lnTo>
                  <a:lnTo>
                    <a:pt x="234" y="266"/>
                  </a:lnTo>
                  <a:lnTo>
                    <a:pt x="234" y="266"/>
                  </a:lnTo>
                  <a:lnTo>
                    <a:pt x="251" y="251"/>
                  </a:lnTo>
                  <a:lnTo>
                    <a:pt x="266" y="234"/>
                  </a:lnTo>
                  <a:lnTo>
                    <a:pt x="266" y="234"/>
                  </a:lnTo>
                  <a:lnTo>
                    <a:pt x="279" y="209"/>
                  </a:lnTo>
                  <a:lnTo>
                    <a:pt x="287" y="183"/>
                  </a:lnTo>
                  <a:lnTo>
                    <a:pt x="287" y="183"/>
                  </a:lnTo>
                  <a:lnTo>
                    <a:pt x="291" y="160"/>
                  </a:lnTo>
                  <a:lnTo>
                    <a:pt x="287" y="137"/>
                  </a:lnTo>
                  <a:lnTo>
                    <a:pt x="287" y="137"/>
                  </a:lnTo>
                  <a:lnTo>
                    <a:pt x="279" y="109"/>
                  </a:lnTo>
                  <a:lnTo>
                    <a:pt x="268" y="88"/>
                  </a:lnTo>
                  <a:lnTo>
                    <a:pt x="251" y="68"/>
                  </a:lnTo>
                  <a:lnTo>
                    <a:pt x="234" y="54"/>
                  </a:lnTo>
                  <a:lnTo>
                    <a:pt x="234" y="54"/>
                  </a:lnTo>
                  <a:lnTo>
                    <a:pt x="209" y="41"/>
                  </a:lnTo>
                  <a:lnTo>
                    <a:pt x="183" y="34"/>
                  </a:lnTo>
                  <a:lnTo>
                    <a:pt x="183" y="34"/>
                  </a:lnTo>
                  <a:lnTo>
                    <a:pt x="160" y="32"/>
                  </a:lnTo>
                  <a:close/>
                  <a:moveTo>
                    <a:pt x="160" y="0"/>
                  </a:moveTo>
                  <a:lnTo>
                    <a:pt x="189" y="2"/>
                  </a:lnTo>
                  <a:lnTo>
                    <a:pt x="196" y="3"/>
                  </a:lnTo>
                  <a:lnTo>
                    <a:pt x="223" y="11"/>
                  </a:lnTo>
                  <a:lnTo>
                    <a:pt x="247" y="24"/>
                  </a:lnTo>
                  <a:lnTo>
                    <a:pt x="253" y="28"/>
                  </a:lnTo>
                  <a:lnTo>
                    <a:pt x="274" y="45"/>
                  </a:lnTo>
                  <a:lnTo>
                    <a:pt x="293" y="68"/>
                  </a:lnTo>
                  <a:lnTo>
                    <a:pt x="296" y="71"/>
                  </a:lnTo>
                  <a:lnTo>
                    <a:pt x="310" y="96"/>
                  </a:lnTo>
                  <a:lnTo>
                    <a:pt x="317" y="124"/>
                  </a:lnTo>
                  <a:lnTo>
                    <a:pt x="319" y="130"/>
                  </a:lnTo>
                  <a:lnTo>
                    <a:pt x="323" y="160"/>
                  </a:lnTo>
                  <a:lnTo>
                    <a:pt x="319" y="188"/>
                  </a:lnTo>
                  <a:lnTo>
                    <a:pt x="317" y="196"/>
                  </a:lnTo>
                  <a:lnTo>
                    <a:pt x="310" y="222"/>
                  </a:lnTo>
                  <a:lnTo>
                    <a:pt x="296" y="247"/>
                  </a:lnTo>
                  <a:lnTo>
                    <a:pt x="293" y="253"/>
                  </a:lnTo>
                  <a:lnTo>
                    <a:pt x="274" y="273"/>
                  </a:lnTo>
                  <a:lnTo>
                    <a:pt x="253" y="292"/>
                  </a:lnTo>
                  <a:lnTo>
                    <a:pt x="247" y="296"/>
                  </a:lnTo>
                  <a:lnTo>
                    <a:pt x="223" y="309"/>
                  </a:lnTo>
                  <a:lnTo>
                    <a:pt x="196" y="317"/>
                  </a:lnTo>
                  <a:lnTo>
                    <a:pt x="189" y="319"/>
                  </a:lnTo>
                  <a:lnTo>
                    <a:pt x="160" y="322"/>
                  </a:lnTo>
                  <a:lnTo>
                    <a:pt x="130" y="319"/>
                  </a:lnTo>
                  <a:lnTo>
                    <a:pt x="124" y="317"/>
                  </a:lnTo>
                  <a:lnTo>
                    <a:pt x="96" y="309"/>
                  </a:lnTo>
                  <a:lnTo>
                    <a:pt x="72" y="296"/>
                  </a:lnTo>
                  <a:lnTo>
                    <a:pt x="68" y="292"/>
                  </a:lnTo>
                  <a:lnTo>
                    <a:pt x="45" y="273"/>
                  </a:lnTo>
                  <a:lnTo>
                    <a:pt x="28" y="253"/>
                  </a:lnTo>
                  <a:lnTo>
                    <a:pt x="24" y="247"/>
                  </a:lnTo>
                  <a:lnTo>
                    <a:pt x="11" y="222"/>
                  </a:lnTo>
                  <a:lnTo>
                    <a:pt x="4" y="196"/>
                  </a:lnTo>
                  <a:lnTo>
                    <a:pt x="2" y="188"/>
                  </a:lnTo>
                  <a:lnTo>
                    <a:pt x="0" y="160"/>
                  </a:lnTo>
                  <a:lnTo>
                    <a:pt x="2" y="130"/>
                  </a:lnTo>
                  <a:lnTo>
                    <a:pt x="4" y="124"/>
                  </a:lnTo>
                  <a:lnTo>
                    <a:pt x="11" y="96"/>
                  </a:lnTo>
                  <a:lnTo>
                    <a:pt x="24" y="71"/>
                  </a:lnTo>
                  <a:lnTo>
                    <a:pt x="28" y="68"/>
                  </a:lnTo>
                  <a:lnTo>
                    <a:pt x="45" y="45"/>
                  </a:lnTo>
                  <a:lnTo>
                    <a:pt x="68" y="28"/>
                  </a:lnTo>
                  <a:lnTo>
                    <a:pt x="72" y="24"/>
                  </a:lnTo>
                  <a:lnTo>
                    <a:pt x="96" y="11"/>
                  </a:lnTo>
                  <a:lnTo>
                    <a:pt x="124" y="3"/>
                  </a:lnTo>
                  <a:lnTo>
                    <a:pt x="130" y="2"/>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8">
              <a:extLst>
                <a:ext uri="{FF2B5EF4-FFF2-40B4-BE49-F238E27FC236}">
                  <a16:creationId xmlns:a16="http://schemas.microsoft.com/office/drawing/2014/main" id="{43A1C660-25F6-4405-A87C-4497ECE531C3}"/>
                </a:ext>
              </a:extLst>
            </p:cNvPr>
            <p:cNvSpPr>
              <a:spLocks/>
            </p:cNvSpPr>
            <p:nvPr/>
          </p:nvSpPr>
          <p:spPr bwMode="auto">
            <a:xfrm>
              <a:off x="7823398" y="1940676"/>
              <a:ext cx="48606" cy="47176"/>
            </a:xfrm>
            <a:custGeom>
              <a:avLst/>
              <a:gdLst>
                <a:gd name="T0" fmla="*/ 34 w 68"/>
                <a:gd name="T1" fmla="*/ 0 h 66"/>
                <a:gd name="T2" fmla="*/ 51 w 68"/>
                <a:gd name="T3" fmla="*/ 4 h 66"/>
                <a:gd name="T4" fmla="*/ 62 w 68"/>
                <a:gd name="T5" fmla="*/ 17 h 66"/>
                <a:gd name="T6" fmla="*/ 68 w 68"/>
                <a:gd name="T7" fmla="*/ 34 h 66"/>
                <a:gd name="T8" fmla="*/ 62 w 68"/>
                <a:gd name="T9" fmla="*/ 51 h 66"/>
                <a:gd name="T10" fmla="*/ 51 w 68"/>
                <a:gd name="T11" fmla="*/ 62 h 66"/>
                <a:gd name="T12" fmla="*/ 34 w 68"/>
                <a:gd name="T13" fmla="*/ 66 h 66"/>
                <a:gd name="T14" fmla="*/ 17 w 68"/>
                <a:gd name="T15" fmla="*/ 62 h 66"/>
                <a:gd name="T16" fmla="*/ 5 w 68"/>
                <a:gd name="T17" fmla="*/ 51 h 66"/>
                <a:gd name="T18" fmla="*/ 0 w 68"/>
                <a:gd name="T19" fmla="*/ 34 h 66"/>
                <a:gd name="T20" fmla="*/ 5 w 68"/>
                <a:gd name="T21" fmla="*/ 17 h 66"/>
                <a:gd name="T22" fmla="*/ 17 w 68"/>
                <a:gd name="T23" fmla="*/ 4 h 66"/>
                <a:gd name="T24" fmla="*/ 34 w 68"/>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6">
                  <a:moveTo>
                    <a:pt x="34" y="0"/>
                  </a:moveTo>
                  <a:lnTo>
                    <a:pt x="51" y="4"/>
                  </a:lnTo>
                  <a:lnTo>
                    <a:pt x="62" y="17"/>
                  </a:lnTo>
                  <a:lnTo>
                    <a:pt x="68" y="34"/>
                  </a:lnTo>
                  <a:lnTo>
                    <a:pt x="62" y="51"/>
                  </a:lnTo>
                  <a:lnTo>
                    <a:pt x="51" y="62"/>
                  </a:lnTo>
                  <a:lnTo>
                    <a:pt x="34" y="66"/>
                  </a:lnTo>
                  <a:lnTo>
                    <a:pt x="17" y="62"/>
                  </a:lnTo>
                  <a:lnTo>
                    <a:pt x="5" y="51"/>
                  </a:lnTo>
                  <a:lnTo>
                    <a:pt x="0" y="34"/>
                  </a:lnTo>
                  <a:lnTo>
                    <a:pt x="5" y="17"/>
                  </a:lnTo>
                  <a:lnTo>
                    <a:pt x="17" y="4"/>
                  </a:lnTo>
                  <a:lnTo>
                    <a:pt x="3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9">
              <a:extLst>
                <a:ext uri="{FF2B5EF4-FFF2-40B4-BE49-F238E27FC236}">
                  <a16:creationId xmlns:a16="http://schemas.microsoft.com/office/drawing/2014/main" id="{31674EF1-5AA1-4D29-876A-290C27B97025}"/>
                </a:ext>
              </a:extLst>
            </p:cNvPr>
            <p:cNvSpPr>
              <a:spLocks/>
            </p:cNvSpPr>
            <p:nvPr/>
          </p:nvSpPr>
          <p:spPr bwMode="auto">
            <a:xfrm>
              <a:off x="7754778" y="1952112"/>
              <a:ext cx="24303" cy="22873"/>
            </a:xfrm>
            <a:custGeom>
              <a:avLst/>
              <a:gdLst>
                <a:gd name="T0" fmla="*/ 17 w 34"/>
                <a:gd name="T1" fmla="*/ 0 h 32"/>
                <a:gd name="T2" fmla="*/ 25 w 34"/>
                <a:gd name="T3" fmla="*/ 0 h 32"/>
                <a:gd name="T4" fmla="*/ 30 w 34"/>
                <a:gd name="T5" fmla="*/ 4 h 32"/>
                <a:gd name="T6" fmla="*/ 32 w 34"/>
                <a:gd name="T7" fmla="*/ 9 h 32"/>
                <a:gd name="T8" fmla="*/ 34 w 34"/>
                <a:gd name="T9" fmla="*/ 17 h 32"/>
                <a:gd name="T10" fmla="*/ 32 w 34"/>
                <a:gd name="T11" fmla="*/ 23 h 32"/>
                <a:gd name="T12" fmla="*/ 30 w 34"/>
                <a:gd name="T13" fmla="*/ 28 h 32"/>
                <a:gd name="T14" fmla="*/ 25 w 34"/>
                <a:gd name="T15" fmla="*/ 32 h 32"/>
                <a:gd name="T16" fmla="*/ 17 w 34"/>
                <a:gd name="T17" fmla="*/ 32 h 32"/>
                <a:gd name="T18" fmla="*/ 12 w 34"/>
                <a:gd name="T19" fmla="*/ 32 h 32"/>
                <a:gd name="T20" fmla="*/ 6 w 34"/>
                <a:gd name="T21" fmla="*/ 28 h 32"/>
                <a:gd name="T22" fmla="*/ 2 w 34"/>
                <a:gd name="T23" fmla="*/ 23 h 32"/>
                <a:gd name="T24" fmla="*/ 0 w 34"/>
                <a:gd name="T25" fmla="*/ 17 h 32"/>
                <a:gd name="T26" fmla="*/ 2 w 34"/>
                <a:gd name="T27" fmla="*/ 9 h 32"/>
                <a:gd name="T28" fmla="*/ 6 w 34"/>
                <a:gd name="T29" fmla="*/ 4 h 32"/>
                <a:gd name="T30" fmla="*/ 12 w 34"/>
                <a:gd name="T31" fmla="*/ 0 h 32"/>
                <a:gd name="T32" fmla="*/ 17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7" y="0"/>
                  </a:moveTo>
                  <a:lnTo>
                    <a:pt x="25" y="0"/>
                  </a:lnTo>
                  <a:lnTo>
                    <a:pt x="30" y="4"/>
                  </a:lnTo>
                  <a:lnTo>
                    <a:pt x="32" y="9"/>
                  </a:lnTo>
                  <a:lnTo>
                    <a:pt x="34" y="17"/>
                  </a:lnTo>
                  <a:lnTo>
                    <a:pt x="32" y="23"/>
                  </a:lnTo>
                  <a:lnTo>
                    <a:pt x="30" y="28"/>
                  </a:lnTo>
                  <a:lnTo>
                    <a:pt x="25" y="32"/>
                  </a:lnTo>
                  <a:lnTo>
                    <a:pt x="17" y="32"/>
                  </a:lnTo>
                  <a:lnTo>
                    <a:pt x="12" y="32"/>
                  </a:lnTo>
                  <a:lnTo>
                    <a:pt x="6" y="28"/>
                  </a:lnTo>
                  <a:lnTo>
                    <a:pt x="2" y="23"/>
                  </a:lnTo>
                  <a:lnTo>
                    <a:pt x="0" y="17"/>
                  </a:lnTo>
                  <a:lnTo>
                    <a:pt x="2" y="9"/>
                  </a:lnTo>
                  <a:lnTo>
                    <a:pt x="6" y="4"/>
                  </a:lnTo>
                  <a:lnTo>
                    <a:pt x="12" y="0"/>
                  </a:lnTo>
                  <a:lnTo>
                    <a:pt x="1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30" name="Bildplatzhalter 34">
            <a:extLst>
              <a:ext uri="{FF2B5EF4-FFF2-40B4-BE49-F238E27FC236}">
                <a16:creationId xmlns:a16="http://schemas.microsoft.com/office/drawing/2014/main" id="{5A874371-8316-43D7-BD63-3A5C8782C75E}"/>
              </a:ext>
            </a:extLst>
          </p:cNvPr>
          <p:cNvSpPr>
            <a:spLocks noGrp="1"/>
          </p:cNvSpPr>
          <p:nvPr userDrawn="1">
            <p:ph type="pic" sz="quarter" idx="15"/>
          </p:nvPr>
        </p:nvSpPr>
        <p:spPr>
          <a:xfrm>
            <a:off x="7074000" y="2142000"/>
            <a:ext cx="2772000" cy="3672000"/>
          </a:xfrm>
          <a:prstGeom prst="rect">
            <a:avLst/>
          </a:prstGeom>
        </p:spPr>
        <p:txBody>
          <a:bodyPr/>
          <a:lstStyle>
            <a:lvl1pPr>
              <a:defRPr sz="1900">
                <a:solidFill>
                  <a:srgbClr val="000000"/>
                </a:solidFill>
              </a:defRPr>
            </a:lvl1pPr>
          </a:lstStyle>
          <a:p>
            <a:r>
              <a:rPr lang="de-DE"/>
              <a:t>Bild durch Klicken auf Symbol hinzufügen</a:t>
            </a:r>
          </a:p>
        </p:txBody>
      </p:sp>
      <p:sp>
        <p:nvSpPr>
          <p:cNvPr id="14"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5"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Tree>
    <p:extLst>
      <p:ext uri="{BB962C8B-B14F-4D97-AF65-F5344CB8AC3E}">
        <p14:creationId xmlns:p14="http://schemas.microsoft.com/office/powerpoint/2010/main" val="460595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esktop">
    <p:spTree>
      <p:nvGrpSpPr>
        <p:cNvPr id="1" name=""/>
        <p:cNvGrpSpPr/>
        <p:nvPr/>
      </p:nvGrpSpPr>
      <p:grpSpPr>
        <a:xfrm>
          <a:off x="0" y="0"/>
          <a:ext cx="0" cy="0"/>
          <a:chOff x="0" y="0"/>
          <a:chExt cx="0" cy="0"/>
        </a:xfrm>
      </p:grpSpPr>
      <p:pic>
        <p:nvPicPr>
          <p:cNvPr id="20" name="Bild 19"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pic>
        <p:nvPicPr>
          <p:cNvPr id="19" name="Bild 18" descr="Signet_Blau_Primär.wmf"/>
          <p:cNvPicPr>
            <a:picLocks noChangeAspect="1"/>
          </p:cNvPicPr>
          <p:nvPr userDrawn="1"/>
        </p:nvPicPr>
        <p:blipFill rotWithShape="1">
          <a:blip r:embed="rId3">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7066" t="35835" r="45604"/>
          <a:stretch/>
        </p:blipFill>
        <p:spPr>
          <a:xfrm>
            <a:off x="4896544" y="1438275"/>
            <a:ext cx="5795270" cy="5041726"/>
          </a:xfrm>
          <a:prstGeom prst="rect">
            <a:avLst/>
          </a:prstGeom>
        </p:spPr>
      </p:pic>
      <p:sp>
        <p:nvSpPr>
          <p:cNvPr id="22" name="Textplatzhalter 18">
            <a:extLst>
              <a:ext uri="{FF2B5EF4-FFF2-40B4-BE49-F238E27FC236}">
                <a16:creationId xmlns:a16="http://schemas.microsoft.com/office/drawing/2014/main" id="{814A281C-6764-4476-9CD3-0DFE52A74921}"/>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8" name="Inhaltsplatzhalter 2">
            <a:extLst>
              <a:ext uri="{FF2B5EF4-FFF2-40B4-BE49-F238E27FC236}">
                <a16:creationId xmlns:a16="http://schemas.microsoft.com/office/drawing/2014/main" id="{EDBB836A-2DD5-4DFE-B767-2FFEA68015D5}"/>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grpSp>
        <p:nvGrpSpPr>
          <p:cNvPr id="3" name="Gruppieren 2">
            <a:extLst>
              <a:ext uri="{FF2B5EF4-FFF2-40B4-BE49-F238E27FC236}">
                <a16:creationId xmlns:a16="http://schemas.microsoft.com/office/drawing/2014/main" id="{EC7C2C43-7732-41D5-9A2E-C73C5F30C2F1}"/>
              </a:ext>
            </a:extLst>
          </p:cNvPr>
          <p:cNvGrpSpPr/>
          <p:nvPr userDrawn="1"/>
        </p:nvGrpSpPr>
        <p:grpSpPr>
          <a:xfrm>
            <a:off x="5636025" y="2769112"/>
            <a:ext cx="4400349" cy="3436539"/>
            <a:chOff x="5436000" y="2769112"/>
            <a:chExt cx="4400349" cy="3436539"/>
          </a:xfrm>
        </p:grpSpPr>
        <p:sp>
          <p:nvSpPr>
            <p:cNvPr id="10" name="AutoShape 3">
              <a:extLst>
                <a:ext uri="{FF2B5EF4-FFF2-40B4-BE49-F238E27FC236}">
                  <a16:creationId xmlns:a16="http://schemas.microsoft.com/office/drawing/2014/main" id="{5F893849-9F8A-4509-A424-ECECEBD08117}"/>
                </a:ext>
              </a:extLst>
            </p:cNvPr>
            <p:cNvSpPr>
              <a:spLocks noChangeAspect="1" noChangeArrowheads="1" noTextEdit="1"/>
            </p:cNvSpPr>
            <p:nvPr/>
          </p:nvSpPr>
          <p:spPr bwMode="auto">
            <a:xfrm>
              <a:off x="5436000" y="2769112"/>
              <a:ext cx="4400349" cy="343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6">
              <a:extLst>
                <a:ext uri="{FF2B5EF4-FFF2-40B4-BE49-F238E27FC236}">
                  <a16:creationId xmlns:a16="http://schemas.microsoft.com/office/drawing/2014/main" id="{B6D76995-762A-49CF-B211-2D0F1665E5C0}"/>
                </a:ext>
              </a:extLst>
            </p:cNvPr>
            <p:cNvSpPr>
              <a:spLocks noEditPoints="1"/>
            </p:cNvSpPr>
            <p:nvPr/>
          </p:nvSpPr>
          <p:spPr bwMode="auto">
            <a:xfrm>
              <a:off x="5436000" y="2778328"/>
              <a:ext cx="4396399" cy="2932250"/>
            </a:xfrm>
            <a:custGeom>
              <a:avLst/>
              <a:gdLst>
                <a:gd name="T0" fmla="*/ 137 w 3339"/>
                <a:gd name="T1" fmla="*/ 139 h 2227"/>
                <a:gd name="T2" fmla="*/ 137 w 3339"/>
                <a:gd name="T3" fmla="*/ 2089 h 2227"/>
                <a:gd name="T4" fmla="*/ 3202 w 3339"/>
                <a:gd name="T5" fmla="*/ 2089 h 2227"/>
                <a:gd name="T6" fmla="*/ 3202 w 3339"/>
                <a:gd name="T7" fmla="*/ 139 h 2227"/>
                <a:gd name="T8" fmla="*/ 137 w 3339"/>
                <a:gd name="T9" fmla="*/ 139 h 2227"/>
                <a:gd name="T10" fmla="*/ 1670 w 3339"/>
                <a:gd name="T11" fmla="*/ 52 h 2227"/>
                <a:gd name="T12" fmla="*/ 1665 w 3339"/>
                <a:gd name="T13" fmla="*/ 53 h 2227"/>
                <a:gd name="T14" fmla="*/ 1662 w 3339"/>
                <a:gd name="T15" fmla="*/ 55 h 2227"/>
                <a:gd name="T16" fmla="*/ 1659 w 3339"/>
                <a:gd name="T17" fmla="*/ 57 h 2227"/>
                <a:gd name="T18" fmla="*/ 1657 w 3339"/>
                <a:gd name="T19" fmla="*/ 61 h 2227"/>
                <a:gd name="T20" fmla="*/ 1656 w 3339"/>
                <a:gd name="T21" fmla="*/ 65 h 2227"/>
                <a:gd name="T22" fmla="*/ 1657 w 3339"/>
                <a:gd name="T23" fmla="*/ 70 h 2227"/>
                <a:gd name="T24" fmla="*/ 1659 w 3339"/>
                <a:gd name="T25" fmla="*/ 73 h 2227"/>
                <a:gd name="T26" fmla="*/ 1662 w 3339"/>
                <a:gd name="T27" fmla="*/ 76 h 2227"/>
                <a:gd name="T28" fmla="*/ 1665 w 3339"/>
                <a:gd name="T29" fmla="*/ 78 h 2227"/>
                <a:gd name="T30" fmla="*/ 1670 w 3339"/>
                <a:gd name="T31" fmla="*/ 79 h 2227"/>
                <a:gd name="T32" fmla="*/ 1674 w 3339"/>
                <a:gd name="T33" fmla="*/ 78 h 2227"/>
                <a:gd name="T34" fmla="*/ 1678 w 3339"/>
                <a:gd name="T35" fmla="*/ 76 h 2227"/>
                <a:gd name="T36" fmla="*/ 1680 w 3339"/>
                <a:gd name="T37" fmla="*/ 73 h 2227"/>
                <a:gd name="T38" fmla="*/ 1682 w 3339"/>
                <a:gd name="T39" fmla="*/ 70 h 2227"/>
                <a:gd name="T40" fmla="*/ 1683 w 3339"/>
                <a:gd name="T41" fmla="*/ 65 h 2227"/>
                <a:gd name="T42" fmla="*/ 1682 w 3339"/>
                <a:gd name="T43" fmla="*/ 61 h 2227"/>
                <a:gd name="T44" fmla="*/ 1680 w 3339"/>
                <a:gd name="T45" fmla="*/ 57 h 2227"/>
                <a:gd name="T46" fmla="*/ 1678 w 3339"/>
                <a:gd name="T47" fmla="*/ 55 h 2227"/>
                <a:gd name="T48" fmla="*/ 1674 w 3339"/>
                <a:gd name="T49" fmla="*/ 53 h 2227"/>
                <a:gd name="T50" fmla="*/ 1670 w 3339"/>
                <a:gd name="T51" fmla="*/ 52 h 2227"/>
                <a:gd name="T52" fmla="*/ 124 w 3339"/>
                <a:gd name="T53" fmla="*/ 0 h 2227"/>
                <a:gd name="T54" fmla="*/ 3215 w 3339"/>
                <a:gd name="T55" fmla="*/ 0 h 2227"/>
                <a:gd name="T56" fmla="*/ 3241 w 3339"/>
                <a:gd name="T57" fmla="*/ 2 h 2227"/>
                <a:gd name="T58" fmla="*/ 3264 w 3339"/>
                <a:gd name="T59" fmla="*/ 9 h 2227"/>
                <a:gd name="T60" fmla="*/ 3284 w 3339"/>
                <a:gd name="T61" fmla="*/ 21 h 2227"/>
                <a:gd name="T62" fmla="*/ 3303 w 3339"/>
                <a:gd name="T63" fmla="*/ 37 h 2227"/>
                <a:gd name="T64" fmla="*/ 3318 w 3339"/>
                <a:gd name="T65" fmla="*/ 55 h 2227"/>
                <a:gd name="T66" fmla="*/ 3330 w 3339"/>
                <a:gd name="T67" fmla="*/ 75 h 2227"/>
                <a:gd name="T68" fmla="*/ 3337 w 3339"/>
                <a:gd name="T69" fmla="*/ 98 h 2227"/>
                <a:gd name="T70" fmla="*/ 3339 w 3339"/>
                <a:gd name="T71" fmla="*/ 124 h 2227"/>
                <a:gd name="T72" fmla="*/ 3339 w 3339"/>
                <a:gd name="T73" fmla="*/ 2103 h 2227"/>
                <a:gd name="T74" fmla="*/ 3337 w 3339"/>
                <a:gd name="T75" fmla="*/ 2127 h 2227"/>
                <a:gd name="T76" fmla="*/ 3330 w 3339"/>
                <a:gd name="T77" fmla="*/ 2151 h 2227"/>
                <a:gd name="T78" fmla="*/ 3318 w 3339"/>
                <a:gd name="T79" fmla="*/ 2172 h 2227"/>
                <a:gd name="T80" fmla="*/ 3303 w 3339"/>
                <a:gd name="T81" fmla="*/ 2190 h 2227"/>
                <a:gd name="T82" fmla="*/ 3284 w 3339"/>
                <a:gd name="T83" fmla="*/ 2205 h 2227"/>
                <a:gd name="T84" fmla="*/ 3264 w 3339"/>
                <a:gd name="T85" fmla="*/ 2217 h 2227"/>
                <a:gd name="T86" fmla="*/ 3241 w 3339"/>
                <a:gd name="T87" fmla="*/ 2224 h 2227"/>
                <a:gd name="T88" fmla="*/ 3215 w 3339"/>
                <a:gd name="T89" fmla="*/ 2227 h 2227"/>
                <a:gd name="T90" fmla="*/ 124 w 3339"/>
                <a:gd name="T91" fmla="*/ 2227 h 2227"/>
                <a:gd name="T92" fmla="*/ 99 w 3339"/>
                <a:gd name="T93" fmla="*/ 2224 h 2227"/>
                <a:gd name="T94" fmla="*/ 76 w 3339"/>
                <a:gd name="T95" fmla="*/ 2217 h 2227"/>
                <a:gd name="T96" fmla="*/ 55 w 3339"/>
                <a:gd name="T97" fmla="*/ 2205 h 2227"/>
                <a:gd name="T98" fmla="*/ 36 w 3339"/>
                <a:gd name="T99" fmla="*/ 2190 h 2227"/>
                <a:gd name="T100" fmla="*/ 21 w 3339"/>
                <a:gd name="T101" fmla="*/ 2172 h 2227"/>
                <a:gd name="T102" fmla="*/ 10 w 3339"/>
                <a:gd name="T103" fmla="*/ 2151 h 2227"/>
                <a:gd name="T104" fmla="*/ 2 w 3339"/>
                <a:gd name="T105" fmla="*/ 2127 h 2227"/>
                <a:gd name="T106" fmla="*/ 0 w 3339"/>
                <a:gd name="T107" fmla="*/ 2103 h 2227"/>
                <a:gd name="T108" fmla="*/ 0 w 3339"/>
                <a:gd name="T109" fmla="*/ 124 h 2227"/>
                <a:gd name="T110" fmla="*/ 2 w 3339"/>
                <a:gd name="T111" fmla="*/ 98 h 2227"/>
                <a:gd name="T112" fmla="*/ 10 w 3339"/>
                <a:gd name="T113" fmla="*/ 75 h 2227"/>
                <a:gd name="T114" fmla="*/ 21 w 3339"/>
                <a:gd name="T115" fmla="*/ 55 h 2227"/>
                <a:gd name="T116" fmla="*/ 36 w 3339"/>
                <a:gd name="T117" fmla="*/ 37 h 2227"/>
                <a:gd name="T118" fmla="*/ 55 w 3339"/>
                <a:gd name="T119" fmla="*/ 21 h 2227"/>
                <a:gd name="T120" fmla="*/ 76 w 3339"/>
                <a:gd name="T121" fmla="*/ 9 h 2227"/>
                <a:gd name="T122" fmla="*/ 99 w 3339"/>
                <a:gd name="T123" fmla="*/ 2 h 2227"/>
                <a:gd name="T124" fmla="*/ 124 w 3339"/>
                <a:gd name="T125" fmla="*/ 0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9" h="2227">
                  <a:moveTo>
                    <a:pt x="137" y="139"/>
                  </a:moveTo>
                  <a:lnTo>
                    <a:pt x="137" y="2089"/>
                  </a:lnTo>
                  <a:lnTo>
                    <a:pt x="3202" y="2089"/>
                  </a:lnTo>
                  <a:lnTo>
                    <a:pt x="3202" y="139"/>
                  </a:lnTo>
                  <a:lnTo>
                    <a:pt x="137" y="139"/>
                  </a:lnTo>
                  <a:close/>
                  <a:moveTo>
                    <a:pt x="1670" y="52"/>
                  </a:moveTo>
                  <a:lnTo>
                    <a:pt x="1665" y="53"/>
                  </a:lnTo>
                  <a:lnTo>
                    <a:pt x="1662" y="55"/>
                  </a:lnTo>
                  <a:lnTo>
                    <a:pt x="1659" y="57"/>
                  </a:lnTo>
                  <a:lnTo>
                    <a:pt x="1657" y="61"/>
                  </a:lnTo>
                  <a:lnTo>
                    <a:pt x="1656" y="65"/>
                  </a:lnTo>
                  <a:lnTo>
                    <a:pt x="1657" y="70"/>
                  </a:lnTo>
                  <a:lnTo>
                    <a:pt x="1659" y="73"/>
                  </a:lnTo>
                  <a:lnTo>
                    <a:pt x="1662" y="76"/>
                  </a:lnTo>
                  <a:lnTo>
                    <a:pt x="1665" y="78"/>
                  </a:lnTo>
                  <a:lnTo>
                    <a:pt x="1670" y="79"/>
                  </a:lnTo>
                  <a:lnTo>
                    <a:pt x="1674" y="78"/>
                  </a:lnTo>
                  <a:lnTo>
                    <a:pt x="1678" y="76"/>
                  </a:lnTo>
                  <a:lnTo>
                    <a:pt x="1680" y="73"/>
                  </a:lnTo>
                  <a:lnTo>
                    <a:pt x="1682" y="70"/>
                  </a:lnTo>
                  <a:lnTo>
                    <a:pt x="1683" y="65"/>
                  </a:lnTo>
                  <a:lnTo>
                    <a:pt x="1682" y="61"/>
                  </a:lnTo>
                  <a:lnTo>
                    <a:pt x="1680" y="57"/>
                  </a:lnTo>
                  <a:lnTo>
                    <a:pt x="1678" y="55"/>
                  </a:lnTo>
                  <a:lnTo>
                    <a:pt x="1674" y="53"/>
                  </a:lnTo>
                  <a:lnTo>
                    <a:pt x="1670" y="52"/>
                  </a:lnTo>
                  <a:close/>
                  <a:moveTo>
                    <a:pt x="124" y="0"/>
                  </a:moveTo>
                  <a:lnTo>
                    <a:pt x="3215" y="0"/>
                  </a:lnTo>
                  <a:lnTo>
                    <a:pt x="3241" y="2"/>
                  </a:lnTo>
                  <a:lnTo>
                    <a:pt x="3264" y="9"/>
                  </a:lnTo>
                  <a:lnTo>
                    <a:pt x="3284" y="21"/>
                  </a:lnTo>
                  <a:lnTo>
                    <a:pt x="3303" y="37"/>
                  </a:lnTo>
                  <a:lnTo>
                    <a:pt x="3318" y="55"/>
                  </a:lnTo>
                  <a:lnTo>
                    <a:pt x="3330" y="75"/>
                  </a:lnTo>
                  <a:lnTo>
                    <a:pt x="3337" y="98"/>
                  </a:lnTo>
                  <a:lnTo>
                    <a:pt x="3339" y="124"/>
                  </a:lnTo>
                  <a:lnTo>
                    <a:pt x="3339" y="2103"/>
                  </a:lnTo>
                  <a:lnTo>
                    <a:pt x="3337" y="2127"/>
                  </a:lnTo>
                  <a:lnTo>
                    <a:pt x="3330" y="2151"/>
                  </a:lnTo>
                  <a:lnTo>
                    <a:pt x="3318" y="2172"/>
                  </a:lnTo>
                  <a:lnTo>
                    <a:pt x="3303" y="2190"/>
                  </a:lnTo>
                  <a:lnTo>
                    <a:pt x="3284" y="2205"/>
                  </a:lnTo>
                  <a:lnTo>
                    <a:pt x="3264" y="2217"/>
                  </a:lnTo>
                  <a:lnTo>
                    <a:pt x="3241" y="2224"/>
                  </a:lnTo>
                  <a:lnTo>
                    <a:pt x="3215" y="2227"/>
                  </a:lnTo>
                  <a:lnTo>
                    <a:pt x="124" y="2227"/>
                  </a:lnTo>
                  <a:lnTo>
                    <a:pt x="99" y="2224"/>
                  </a:lnTo>
                  <a:lnTo>
                    <a:pt x="76" y="2217"/>
                  </a:lnTo>
                  <a:lnTo>
                    <a:pt x="55" y="2205"/>
                  </a:lnTo>
                  <a:lnTo>
                    <a:pt x="36" y="2190"/>
                  </a:lnTo>
                  <a:lnTo>
                    <a:pt x="21" y="2172"/>
                  </a:lnTo>
                  <a:lnTo>
                    <a:pt x="10" y="2151"/>
                  </a:lnTo>
                  <a:lnTo>
                    <a:pt x="2" y="2127"/>
                  </a:lnTo>
                  <a:lnTo>
                    <a:pt x="0" y="2103"/>
                  </a:lnTo>
                  <a:lnTo>
                    <a:pt x="0" y="124"/>
                  </a:lnTo>
                  <a:lnTo>
                    <a:pt x="2" y="98"/>
                  </a:lnTo>
                  <a:lnTo>
                    <a:pt x="10" y="75"/>
                  </a:lnTo>
                  <a:lnTo>
                    <a:pt x="21" y="55"/>
                  </a:lnTo>
                  <a:lnTo>
                    <a:pt x="36" y="37"/>
                  </a:lnTo>
                  <a:lnTo>
                    <a:pt x="55" y="21"/>
                  </a:lnTo>
                  <a:lnTo>
                    <a:pt x="76" y="9"/>
                  </a:lnTo>
                  <a:lnTo>
                    <a:pt x="99" y="2"/>
                  </a:lnTo>
                  <a:lnTo>
                    <a:pt x="124" y="0"/>
                  </a:lnTo>
                  <a:close/>
                </a:path>
              </a:pathLst>
            </a:custGeom>
            <a:solidFill>
              <a:srgbClr val="5757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8">
              <a:extLst>
                <a:ext uri="{FF2B5EF4-FFF2-40B4-BE49-F238E27FC236}">
                  <a16:creationId xmlns:a16="http://schemas.microsoft.com/office/drawing/2014/main" id="{F5DAB6F9-4925-4681-BA25-A9D94549B777}"/>
                </a:ext>
              </a:extLst>
            </p:cNvPr>
            <p:cNvSpPr>
              <a:spLocks/>
            </p:cNvSpPr>
            <p:nvPr/>
          </p:nvSpPr>
          <p:spPr bwMode="auto">
            <a:xfrm>
              <a:off x="7616424" y="2846796"/>
              <a:ext cx="35550" cy="35550"/>
            </a:xfrm>
            <a:custGeom>
              <a:avLst/>
              <a:gdLst>
                <a:gd name="T0" fmla="*/ 14 w 27"/>
                <a:gd name="T1" fmla="*/ 0 h 27"/>
                <a:gd name="T2" fmla="*/ 18 w 27"/>
                <a:gd name="T3" fmla="*/ 1 h 27"/>
                <a:gd name="T4" fmla="*/ 21 w 27"/>
                <a:gd name="T5" fmla="*/ 3 h 27"/>
                <a:gd name="T6" fmla="*/ 24 w 27"/>
                <a:gd name="T7" fmla="*/ 5 h 27"/>
                <a:gd name="T8" fmla="*/ 26 w 27"/>
                <a:gd name="T9" fmla="*/ 9 h 27"/>
                <a:gd name="T10" fmla="*/ 27 w 27"/>
                <a:gd name="T11" fmla="*/ 13 h 27"/>
                <a:gd name="T12" fmla="*/ 26 w 27"/>
                <a:gd name="T13" fmla="*/ 18 h 27"/>
                <a:gd name="T14" fmla="*/ 24 w 27"/>
                <a:gd name="T15" fmla="*/ 21 h 27"/>
                <a:gd name="T16" fmla="*/ 21 w 27"/>
                <a:gd name="T17" fmla="*/ 24 h 27"/>
                <a:gd name="T18" fmla="*/ 18 w 27"/>
                <a:gd name="T19" fmla="*/ 26 h 27"/>
                <a:gd name="T20" fmla="*/ 14 w 27"/>
                <a:gd name="T21" fmla="*/ 27 h 27"/>
                <a:gd name="T22" fmla="*/ 9 w 27"/>
                <a:gd name="T23" fmla="*/ 26 h 27"/>
                <a:gd name="T24" fmla="*/ 6 w 27"/>
                <a:gd name="T25" fmla="*/ 24 h 27"/>
                <a:gd name="T26" fmla="*/ 3 w 27"/>
                <a:gd name="T27" fmla="*/ 21 h 27"/>
                <a:gd name="T28" fmla="*/ 1 w 27"/>
                <a:gd name="T29" fmla="*/ 18 h 27"/>
                <a:gd name="T30" fmla="*/ 0 w 27"/>
                <a:gd name="T31" fmla="*/ 13 h 27"/>
                <a:gd name="T32" fmla="*/ 1 w 27"/>
                <a:gd name="T33" fmla="*/ 9 h 27"/>
                <a:gd name="T34" fmla="*/ 3 w 27"/>
                <a:gd name="T35" fmla="*/ 5 h 27"/>
                <a:gd name="T36" fmla="*/ 6 w 27"/>
                <a:gd name="T37" fmla="*/ 3 h 27"/>
                <a:gd name="T38" fmla="*/ 9 w 27"/>
                <a:gd name="T39" fmla="*/ 1 h 27"/>
                <a:gd name="T40" fmla="*/ 14 w 27"/>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14" y="0"/>
                  </a:moveTo>
                  <a:lnTo>
                    <a:pt x="18" y="1"/>
                  </a:lnTo>
                  <a:lnTo>
                    <a:pt x="21" y="3"/>
                  </a:lnTo>
                  <a:lnTo>
                    <a:pt x="24" y="5"/>
                  </a:lnTo>
                  <a:lnTo>
                    <a:pt x="26" y="9"/>
                  </a:lnTo>
                  <a:lnTo>
                    <a:pt x="27" y="13"/>
                  </a:lnTo>
                  <a:lnTo>
                    <a:pt x="26" y="18"/>
                  </a:lnTo>
                  <a:lnTo>
                    <a:pt x="24" y="21"/>
                  </a:lnTo>
                  <a:lnTo>
                    <a:pt x="21" y="24"/>
                  </a:lnTo>
                  <a:lnTo>
                    <a:pt x="18" y="26"/>
                  </a:lnTo>
                  <a:lnTo>
                    <a:pt x="14" y="27"/>
                  </a:lnTo>
                  <a:lnTo>
                    <a:pt x="9" y="26"/>
                  </a:lnTo>
                  <a:lnTo>
                    <a:pt x="6" y="24"/>
                  </a:lnTo>
                  <a:lnTo>
                    <a:pt x="3" y="21"/>
                  </a:lnTo>
                  <a:lnTo>
                    <a:pt x="1" y="18"/>
                  </a:lnTo>
                  <a:lnTo>
                    <a:pt x="0" y="13"/>
                  </a:lnTo>
                  <a:lnTo>
                    <a:pt x="1" y="9"/>
                  </a:lnTo>
                  <a:lnTo>
                    <a:pt x="3" y="5"/>
                  </a:lnTo>
                  <a:lnTo>
                    <a:pt x="6" y="3"/>
                  </a:lnTo>
                  <a:lnTo>
                    <a:pt x="9" y="1"/>
                  </a:lnTo>
                  <a:lnTo>
                    <a:pt x="1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80406D76-05C5-4DF7-9A84-8C63A653043E}"/>
                </a:ext>
              </a:extLst>
            </p:cNvPr>
            <p:cNvSpPr>
              <a:spLocks/>
            </p:cNvSpPr>
            <p:nvPr/>
          </p:nvSpPr>
          <p:spPr bwMode="auto">
            <a:xfrm>
              <a:off x="6868549" y="5726378"/>
              <a:ext cx="1531300" cy="479273"/>
            </a:xfrm>
            <a:custGeom>
              <a:avLst/>
              <a:gdLst>
                <a:gd name="T0" fmla="*/ 964 w 1163"/>
                <a:gd name="T1" fmla="*/ 0 h 364"/>
                <a:gd name="T2" fmla="*/ 967 w 1163"/>
                <a:gd name="T3" fmla="*/ 72 h 364"/>
                <a:gd name="T4" fmla="*/ 975 w 1163"/>
                <a:gd name="T5" fmla="*/ 144 h 364"/>
                <a:gd name="T6" fmla="*/ 985 w 1163"/>
                <a:gd name="T7" fmla="*/ 211 h 364"/>
                <a:gd name="T8" fmla="*/ 996 w 1163"/>
                <a:gd name="T9" fmla="*/ 265 h 364"/>
                <a:gd name="T10" fmla="*/ 1007 w 1163"/>
                <a:gd name="T11" fmla="*/ 301 h 364"/>
                <a:gd name="T12" fmla="*/ 1020 w 1163"/>
                <a:gd name="T13" fmla="*/ 315 h 364"/>
                <a:gd name="T14" fmla="*/ 1048 w 1163"/>
                <a:gd name="T15" fmla="*/ 322 h 364"/>
                <a:gd name="T16" fmla="*/ 1085 w 1163"/>
                <a:gd name="T17" fmla="*/ 325 h 364"/>
                <a:gd name="T18" fmla="*/ 1124 w 1163"/>
                <a:gd name="T19" fmla="*/ 330 h 364"/>
                <a:gd name="T20" fmla="*/ 1153 w 1163"/>
                <a:gd name="T21" fmla="*/ 336 h 364"/>
                <a:gd name="T22" fmla="*/ 1163 w 1163"/>
                <a:gd name="T23" fmla="*/ 345 h 364"/>
                <a:gd name="T24" fmla="*/ 1151 w 1163"/>
                <a:gd name="T25" fmla="*/ 352 h 364"/>
                <a:gd name="T26" fmla="*/ 1122 w 1163"/>
                <a:gd name="T27" fmla="*/ 357 h 364"/>
                <a:gd name="T28" fmla="*/ 1083 w 1163"/>
                <a:gd name="T29" fmla="*/ 360 h 364"/>
                <a:gd name="T30" fmla="*/ 1041 w 1163"/>
                <a:gd name="T31" fmla="*/ 362 h 364"/>
                <a:gd name="T32" fmla="*/ 1003 w 1163"/>
                <a:gd name="T33" fmla="*/ 363 h 364"/>
                <a:gd name="T34" fmla="*/ 975 w 1163"/>
                <a:gd name="T35" fmla="*/ 364 h 364"/>
                <a:gd name="T36" fmla="*/ 964 w 1163"/>
                <a:gd name="T37" fmla="*/ 364 h 364"/>
                <a:gd name="T38" fmla="*/ 196 w 1163"/>
                <a:gd name="T39" fmla="*/ 364 h 364"/>
                <a:gd name="T40" fmla="*/ 176 w 1163"/>
                <a:gd name="T41" fmla="*/ 364 h 364"/>
                <a:gd name="T42" fmla="*/ 142 w 1163"/>
                <a:gd name="T43" fmla="*/ 363 h 364"/>
                <a:gd name="T44" fmla="*/ 101 w 1163"/>
                <a:gd name="T45" fmla="*/ 362 h 364"/>
                <a:gd name="T46" fmla="*/ 59 w 1163"/>
                <a:gd name="T47" fmla="*/ 359 h 364"/>
                <a:gd name="T48" fmla="*/ 25 w 1163"/>
                <a:gd name="T49" fmla="*/ 355 h 364"/>
                <a:gd name="T50" fmla="*/ 4 w 1163"/>
                <a:gd name="T51" fmla="*/ 349 h 364"/>
                <a:gd name="T52" fmla="*/ 2 w 1163"/>
                <a:gd name="T53" fmla="*/ 341 h 364"/>
                <a:gd name="T54" fmla="*/ 23 w 1163"/>
                <a:gd name="T55" fmla="*/ 332 h 364"/>
                <a:gd name="T56" fmla="*/ 57 w 1163"/>
                <a:gd name="T57" fmla="*/ 327 h 364"/>
                <a:gd name="T58" fmla="*/ 97 w 1163"/>
                <a:gd name="T59" fmla="*/ 324 h 364"/>
                <a:gd name="T60" fmla="*/ 130 w 1163"/>
                <a:gd name="T61" fmla="*/ 319 h 364"/>
                <a:gd name="T62" fmla="*/ 151 w 1163"/>
                <a:gd name="T63" fmla="*/ 310 h 364"/>
                <a:gd name="T64" fmla="*/ 161 w 1163"/>
                <a:gd name="T65" fmla="*/ 286 h 364"/>
                <a:gd name="T66" fmla="*/ 172 w 1163"/>
                <a:gd name="T67" fmla="*/ 239 h 364"/>
                <a:gd name="T68" fmla="*/ 184 w 1163"/>
                <a:gd name="T69" fmla="*/ 178 h 364"/>
                <a:gd name="T70" fmla="*/ 193 w 1163"/>
                <a:gd name="T71" fmla="*/ 107 h 364"/>
                <a:gd name="T72" fmla="*/ 198 w 1163"/>
                <a:gd name="T73" fmla="*/ 3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3" h="364">
                  <a:moveTo>
                    <a:pt x="199" y="0"/>
                  </a:moveTo>
                  <a:lnTo>
                    <a:pt x="964" y="0"/>
                  </a:lnTo>
                  <a:lnTo>
                    <a:pt x="965" y="35"/>
                  </a:lnTo>
                  <a:lnTo>
                    <a:pt x="967" y="72"/>
                  </a:lnTo>
                  <a:lnTo>
                    <a:pt x="970" y="107"/>
                  </a:lnTo>
                  <a:lnTo>
                    <a:pt x="975" y="144"/>
                  </a:lnTo>
                  <a:lnTo>
                    <a:pt x="980" y="178"/>
                  </a:lnTo>
                  <a:lnTo>
                    <a:pt x="985" y="211"/>
                  </a:lnTo>
                  <a:lnTo>
                    <a:pt x="991" y="239"/>
                  </a:lnTo>
                  <a:lnTo>
                    <a:pt x="996" y="265"/>
                  </a:lnTo>
                  <a:lnTo>
                    <a:pt x="1002" y="286"/>
                  </a:lnTo>
                  <a:lnTo>
                    <a:pt x="1007" y="301"/>
                  </a:lnTo>
                  <a:lnTo>
                    <a:pt x="1012" y="310"/>
                  </a:lnTo>
                  <a:lnTo>
                    <a:pt x="1020" y="315"/>
                  </a:lnTo>
                  <a:lnTo>
                    <a:pt x="1033" y="319"/>
                  </a:lnTo>
                  <a:lnTo>
                    <a:pt x="1048" y="322"/>
                  </a:lnTo>
                  <a:lnTo>
                    <a:pt x="1066" y="324"/>
                  </a:lnTo>
                  <a:lnTo>
                    <a:pt x="1085" y="325"/>
                  </a:lnTo>
                  <a:lnTo>
                    <a:pt x="1106" y="327"/>
                  </a:lnTo>
                  <a:lnTo>
                    <a:pt x="1124" y="330"/>
                  </a:lnTo>
                  <a:lnTo>
                    <a:pt x="1140" y="332"/>
                  </a:lnTo>
                  <a:lnTo>
                    <a:pt x="1153" y="336"/>
                  </a:lnTo>
                  <a:lnTo>
                    <a:pt x="1161" y="341"/>
                  </a:lnTo>
                  <a:lnTo>
                    <a:pt x="1163" y="345"/>
                  </a:lnTo>
                  <a:lnTo>
                    <a:pt x="1160" y="349"/>
                  </a:lnTo>
                  <a:lnTo>
                    <a:pt x="1151" y="352"/>
                  </a:lnTo>
                  <a:lnTo>
                    <a:pt x="1138" y="355"/>
                  </a:lnTo>
                  <a:lnTo>
                    <a:pt x="1122" y="357"/>
                  </a:lnTo>
                  <a:lnTo>
                    <a:pt x="1104" y="359"/>
                  </a:lnTo>
                  <a:lnTo>
                    <a:pt x="1083" y="360"/>
                  </a:lnTo>
                  <a:lnTo>
                    <a:pt x="1062" y="362"/>
                  </a:lnTo>
                  <a:lnTo>
                    <a:pt x="1041" y="362"/>
                  </a:lnTo>
                  <a:lnTo>
                    <a:pt x="1022" y="363"/>
                  </a:lnTo>
                  <a:lnTo>
                    <a:pt x="1003" y="363"/>
                  </a:lnTo>
                  <a:lnTo>
                    <a:pt x="987" y="364"/>
                  </a:lnTo>
                  <a:lnTo>
                    <a:pt x="975" y="364"/>
                  </a:lnTo>
                  <a:lnTo>
                    <a:pt x="967" y="364"/>
                  </a:lnTo>
                  <a:lnTo>
                    <a:pt x="964" y="364"/>
                  </a:lnTo>
                  <a:lnTo>
                    <a:pt x="199" y="364"/>
                  </a:lnTo>
                  <a:lnTo>
                    <a:pt x="196" y="364"/>
                  </a:lnTo>
                  <a:lnTo>
                    <a:pt x="188" y="364"/>
                  </a:lnTo>
                  <a:lnTo>
                    <a:pt x="176" y="364"/>
                  </a:lnTo>
                  <a:lnTo>
                    <a:pt x="161" y="363"/>
                  </a:lnTo>
                  <a:lnTo>
                    <a:pt x="142" y="363"/>
                  </a:lnTo>
                  <a:lnTo>
                    <a:pt x="122" y="362"/>
                  </a:lnTo>
                  <a:lnTo>
                    <a:pt x="101" y="362"/>
                  </a:lnTo>
                  <a:lnTo>
                    <a:pt x="80" y="360"/>
                  </a:lnTo>
                  <a:lnTo>
                    <a:pt x="59" y="359"/>
                  </a:lnTo>
                  <a:lnTo>
                    <a:pt x="41" y="357"/>
                  </a:lnTo>
                  <a:lnTo>
                    <a:pt x="25" y="355"/>
                  </a:lnTo>
                  <a:lnTo>
                    <a:pt x="12" y="352"/>
                  </a:lnTo>
                  <a:lnTo>
                    <a:pt x="4" y="349"/>
                  </a:lnTo>
                  <a:lnTo>
                    <a:pt x="0" y="345"/>
                  </a:lnTo>
                  <a:lnTo>
                    <a:pt x="2" y="341"/>
                  </a:lnTo>
                  <a:lnTo>
                    <a:pt x="10" y="336"/>
                  </a:lnTo>
                  <a:lnTo>
                    <a:pt x="23" y="332"/>
                  </a:lnTo>
                  <a:lnTo>
                    <a:pt x="39" y="330"/>
                  </a:lnTo>
                  <a:lnTo>
                    <a:pt x="57" y="327"/>
                  </a:lnTo>
                  <a:lnTo>
                    <a:pt x="78" y="325"/>
                  </a:lnTo>
                  <a:lnTo>
                    <a:pt x="97" y="324"/>
                  </a:lnTo>
                  <a:lnTo>
                    <a:pt x="115" y="322"/>
                  </a:lnTo>
                  <a:lnTo>
                    <a:pt x="130" y="319"/>
                  </a:lnTo>
                  <a:lnTo>
                    <a:pt x="143" y="315"/>
                  </a:lnTo>
                  <a:lnTo>
                    <a:pt x="151" y="310"/>
                  </a:lnTo>
                  <a:lnTo>
                    <a:pt x="156" y="301"/>
                  </a:lnTo>
                  <a:lnTo>
                    <a:pt x="161" y="286"/>
                  </a:lnTo>
                  <a:lnTo>
                    <a:pt x="167" y="265"/>
                  </a:lnTo>
                  <a:lnTo>
                    <a:pt x="172" y="239"/>
                  </a:lnTo>
                  <a:lnTo>
                    <a:pt x="178" y="211"/>
                  </a:lnTo>
                  <a:lnTo>
                    <a:pt x="184" y="178"/>
                  </a:lnTo>
                  <a:lnTo>
                    <a:pt x="188" y="144"/>
                  </a:lnTo>
                  <a:lnTo>
                    <a:pt x="193" y="107"/>
                  </a:lnTo>
                  <a:lnTo>
                    <a:pt x="196" y="72"/>
                  </a:lnTo>
                  <a:lnTo>
                    <a:pt x="198" y="35"/>
                  </a:lnTo>
                  <a:lnTo>
                    <a:pt x="199" y="0"/>
                  </a:lnTo>
                  <a:close/>
                </a:path>
              </a:pathLst>
            </a:custGeom>
            <a:solidFill>
              <a:srgbClr val="5757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4" name="Bildplatzhalter 26">
            <a:extLst>
              <a:ext uri="{FF2B5EF4-FFF2-40B4-BE49-F238E27FC236}">
                <a16:creationId xmlns:a16="http://schemas.microsoft.com/office/drawing/2014/main" id="{D4450264-FF97-4397-98CF-971421D880B4}"/>
              </a:ext>
            </a:extLst>
          </p:cNvPr>
          <p:cNvSpPr>
            <a:spLocks noGrp="1"/>
          </p:cNvSpPr>
          <p:nvPr userDrawn="1">
            <p:ph type="pic" sz="quarter" idx="15"/>
          </p:nvPr>
        </p:nvSpPr>
        <p:spPr>
          <a:xfrm>
            <a:off x="5796000" y="2952000"/>
            <a:ext cx="4068000" cy="2592000"/>
          </a:xfrm>
          <a:prstGeom prst="rect">
            <a:avLst/>
          </a:prstGeom>
        </p:spPr>
        <p:txBody>
          <a:bodyPr/>
          <a:lstStyle>
            <a:lvl1pPr>
              <a:defRPr sz="1900">
                <a:solidFill>
                  <a:srgbClr val="000000"/>
                </a:solidFill>
              </a:defRPr>
            </a:lvl1pPr>
          </a:lstStyle>
          <a:p>
            <a:r>
              <a:rPr lang="de-DE"/>
              <a:t>Bild durch Klicken auf Symbol hinzufügen</a:t>
            </a:r>
          </a:p>
        </p:txBody>
      </p:sp>
      <p:sp>
        <p:nvSpPr>
          <p:cNvPr id="15"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6"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Tree>
    <p:extLst>
      <p:ext uri="{BB962C8B-B14F-4D97-AF65-F5344CB8AC3E}">
        <p14:creationId xmlns:p14="http://schemas.microsoft.com/office/powerpoint/2010/main" val="2444891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13" name="Textplatzhalter 18">
            <a:extLst>
              <a:ext uri="{FF2B5EF4-FFF2-40B4-BE49-F238E27FC236}">
                <a16:creationId xmlns:a16="http://schemas.microsoft.com/office/drawing/2014/main" id="{B760678F-4C9F-4CF1-AFE4-7F5142155174}"/>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9"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7" name="Inhaltsplatzhalter 2">
            <a:extLst>
              <a:ext uri="{FF2B5EF4-FFF2-40B4-BE49-F238E27FC236}">
                <a16:creationId xmlns:a16="http://schemas.microsoft.com/office/drawing/2014/main" id="{7EC7E2F5-0253-437E-98A0-941AFFA672D4}"/>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10" name="Inhaltsplatzhalter 2">
            <a:extLst>
              <a:ext uri="{FF2B5EF4-FFF2-40B4-BE49-F238E27FC236}">
                <a16:creationId xmlns:a16="http://schemas.microsoft.com/office/drawing/2014/main" id="{ACF575FF-CA97-4B78-A537-7F68E9219401}"/>
              </a:ext>
            </a:extLst>
          </p:cNvPr>
          <p:cNvSpPr>
            <a:spLocks noGrp="1"/>
          </p:cNvSpPr>
          <p:nvPr>
            <p:ph sz="quarter" idx="15" hasCustomPrompt="1"/>
          </p:nvPr>
        </p:nvSpPr>
        <p:spPr>
          <a:xfrm>
            <a:off x="5436000"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Tree>
    <p:extLst>
      <p:ext uri="{BB962C8B-B14F-4D97-AF65-F5344CB8AC3E}">
        <p14:creationId xmlns:p14="http://schemas.microsoft.com/office/powerpoint/2010/main" val="1085461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 mit Bild fullscreen">
    <p:spTree>
      <p:nvGrpSpPr>
        <p:cNvPr id="1" name=""/>
        <p:cNvGrpSpPr/>
        <p:nvPr/>
      </p:nvGrpSpPr>
      <p:grpSpPr>
        <a:xfrm>
          <a:off x="0" y="0"/>
          <a:ext cx="0" cy="0"/>
          <a:chOff x="0" y="0"/>
          <a:chExt cx="0" cy="0"/>
        </a:xfrm>
      </p:grpSpPr>
      <p:sp>
        <p:nvSpPr>
          <p:cNvPr id="9" name="Textplatzhalter 18">
            <a:extLst>
              <a:ext uri="{FF2B5EF4-FFF2-40B4-BE49-F238E27FC236}">
                <a16:creationId xmlns:a16="http://schemas.microsoft.com/office/drawing/2014/main" id="{68BA9301-2A47-4E20-BD5E-3F2F64F438F3}"/>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11" name="Inhaltsplatzhalter 2">
            <a:extLst>
              <a:ext uri="{FF2B5EF4-FFF2-40B4-BE49-F238E27FC236}">
                <a16:creationId xmlns:a16="http://schemas.microsoft.com/office/drawing/2014/main" id="{2013B11C-B4AD-4ACC-A322-9A232E65EBAA}"/>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6" name="Bildplatzhalter 2">
            <a:extLst>
              <a:ext uri="{FF2B5EF4-FFF2-40B4-BE49-F238E27FC236}">
                <a16:creationId xmlns:a16="http://schemas.microsoft.com/office/drawing/2014/main" id="{DC8134D1-2E88-4AD4-8C4F-63C40FA581C7}"/>
              </a:ext>
            </a:extLst>
          </p:cNvPr>
          <p:cNvSpPr>
            <a:spLocks noGrp="1"/>
          </p:cNvSpPr>
          <p:nvPr>
            <p:ph type="pic" sz="quarter" idx="15"/>
          </p:nvPr>
        </p:nvSpPr>
        <p:spPr>
          <a:xfrm>
            <a:off x="5472000" y="2160000"/>
            <a:ext cx="5220000" cy="4860197"/>
          </a:xfrm>
          <a:prstGeom prst="rect">
            <a:avLst/>
          </a:prstGeom>
        </p:spPr>
        <p:txBody>
          <a:bodyPr/>
          <a:lstStyle>
            <a:lvl1pPr>
              <a:defRPr sz="1800">
                <a:solidFill>
                  <a:srgbClr val="000000"/>
                </a:solidFill>
              </a:defRPr>
            </a:lvl1pPr>
          </a:lstStyle>
          <a:p>
            <a:r>
              <a:rPr lang="de-DE"/>
              <a:t>Bild durch Klicken auf Symbol hinzufügen</a:t>
            </a:r>
          </a:p>
        </p:txBody>
      </p:sp>
    </p:spTree>
    <p:extLst>
      <p:ext uri="{BB962C8B-B14F-4D97-AF65-F5344CB8AC3E}">
        <p14:creationId xmlns:p14="http://schemas.microsoft.com/office/powerpoint/2010/main" val="2921613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 mit Bild angepasst 1">
    <p:spTree>
      <p:nvGrpSpPr>
        <p:cNvPr id="1" name=""/>
        <p:cNvGrpSpPr/>
        <p:nvPr/>
      </p:nvGrpSpPr>
      <p:grpSpPr>
        <a:xfrm>
          <a:off x="0" y="0"/>
          <a:ext cx="0" cy="0"/>
          <a:chOff x="0" y="0"/>
          <a:chExt cx="0" cy="0"/>
        </a:xfrm>
      </p:grpSpPr>
      <p:sp>
        <p:nvSpPr>
          <p:cNvPr id="9" name="Textplatzhalter 18">
            <a:extLst>
              <a:ext uri="{FF2B5EF4-FFF2-40B4-BE49-F238E27FC236}">
                <a16:creationId xmlns:a16="http://schemas.microsoft.com/office/drawing/2014/main" id="{68BA9301-2A47-4E20-BD5E-3F2F64F438F3}"/>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11" name="Inhaltsplatzhalter 2">
            <a:extLst>
              <a:ext uri="{FF2B5EF4-FFF2-40B4-BE49-F238E27FC236}">
                <a16:creationId xmlns:a16="http://schemas.microsoft.com/office/drawing/2014/main" id="{2013B11C-B4AD-4ACC-A322-9A232E65EBAA}"/>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7" name="Bildplatzhalter 2">
            <a:extLst>
              <a:ext uri="{FF2B5EF4-FFF2-40B4-BE49-F238E27FC236}">
                <a16:creationId xmlns:a16="http://schemas.microsoft.com/office/drawing/2014/main" id="{57913EF8-2257-4D35-BB0B-2F58693698E5}"/>
              </a:ext>
            </a:extLst>
          </p:cNvPr>
          <p:cNvSpPr>
            <a:spLocks noGrp="1"/>
          </p:cNvSpPr>
          <p:nvPr>
            <p:ph type="pic" sz="quarter" idx="15"/>
          </p:nvPr>
        </p:nvSpPr>
        <p:spPr>
          <a:xfrm>
            <a:off x="5472000" y="2160000"/>
            <a:ext cx="4464000" cy="4500157"/>
          </a:xfrm>
          <a:prstGeom prst="rect">
            <a:avLst/>
          </a:prstGeom>
        </p:spPr>
        <p:txBody>
          <a:bodyPr/>
          <a:lstStyle>
            <a:lvl1pPr marL="0" indent="0">
              <a:buNone/>
              <a:defRPr sz="1800">
                <a:solidFill>
                  <a:srgbClr val="000000"/>
                </a:solidFill>
              </a:defRPr>
            </a:lvl1pPr>
          </a:lstStyle>
          <a:p>
            <a:r>
              <a:rPr lang="de-DE"/>
              <a:t>Bild durch Klicken auf Symbol hinzufügen</a:t>
            </a:r>
          </a:p>
        </p:txBody>
      </p:sp>
    </p:spTree>
    <p:extLst>
      <p:ext uri="{BB962C8B-B14F-4D97-AF65-F5344CB8AC3E}">
        <p14:creationId xmlns:p14="http://schemas.microsoft.com/office/powerpoint/2010/main" val="2334221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 ohne Headline 1">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13" name="Inhaltsplatzhalter 2">
            <a:extLst>
              <a:ext uri="{FF2B5EF4-FFF2-40B4-BE49-F238E27FC236}">
                <a16:creationId xmlns:a16="http://schemas.microsoft.com/office/drawing/2014/main" id="{30B8F865-B867-4DA8-AB81-2C2C83A91681}"/>
              </a:ext>
            </a:extLst>
          </p:cNvPr>
          <p:cNvSpPr>
            <a:spLocks noGrp="1"/>
          </p:cNvSpPr>
          <p:nvPr>
            <p:ph sz="quarter" idx="14" hasCustomPrompt="1"/>
          </p:nvPr>
        </p:nvSpPr>
        <p:spPr>
          <a:xfrm>
            <a:off x="576263" y="1753200"/>
            <a:ext cx="9359900" cy="44496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chemeClr val="tx1"/>
                </a:solidFill>
              </a:defRPr>
            </a:lvl5pPr>
          </a:lstStyle>
          <a:p>
            <a:pPr lvl="0"/>
            <a:r>
              <a:rPr lang="de-DE"/>
              <a:t>Erste Ebene (Aufzählungszeichen entfernen), Times 18 </a:t>
            </a:r>
            <a:r>
              <a:rPr lang="de-DE" err="1"/>
              <a:t>pt</a:t>
            </a:r>
            <a:r>
              <a:rPr lang="de-DE"/>
              <a:t>, fett, 100% schwarz, Zeilenabstand einfach, Abstand vor 4,5 </a:t>
            </a:r>
            <a:r>
              <a:rPr lang="de-DE" err="1"/>
              <a:t>pt</a:t>
            </a:r>
            <a:endParaRPr lang="de-DE"/>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 Times 18 </a:t>
            </a:r>
            <a:r>
              <a:rPr lang="de-DE" b="0" err="1"/>
              <a:t>pt</a:t>
            </a:r>
            <a:r>
              <a:rPr lang="de-DE" b="0"/>
              <a:t>, 100% schwarz, Aufzählungszeichen Kreis, 100% schwarz, Zeilenabstand einfach, Abstand vor 4,5 </a:t>
            </a:r>
            <a:r>
              <a:rPr lang="de-DE" b="0" err="1"/>
              <a:t>pt</a:t>
            </a:r>
            <a:r>
              <a:rPr lang="de-DE" b="0"/>
              <a:t>, Einzug 1,2 cm, hängend 0,5 cm</a:t>
            </a:r>
            <a:endParaRPr lang="de-DE"/>
          </a:p>
          <a:p>
            <a:pPr lvl="2"/>
            <a:r>
              <a:rPr lang="de-DE"/>
              <a:t>Dritte Ebene, Times 18 </a:t>
            </a:r>
            <a:r>
              <a:rPr lang="de-DE" err="1"/>
              <a:t>pt</a:t>
            </a:r>
            <a:r>
              <a:rPr lang="de-DE"/>
              <a:t>, 100% schwarz, Aufzählungszeichen Gedankenstrich, 100% schwarz, Zeilenabstand einfach, Abstand vor 4,5 </a:t>
            </a:r>
            <a:r>
              <a:rPr lang="de-DE" err="1"/>
              <a:t>pt</a:t>
            </a:r>
            <a:r>
              <a:rPr lang="de-DE"/>
              <a:t>, Einzug 2,0 cm, hängend 0,7 cm </a:t>
            </a:r>
          </a:p>
          <a:p>
            <a:pPr lvl="3"/>
            <a:r>
              <a:rPr lang="de-DE"/>
              <a:t>Vierte Ebene, Times 18 </a:t>
            </a:r>
            <a:r>
              <a:rPr lang="de-DE" err="1"/>
              <a:t>pt</a:t>
            </a:r>
            <a:r>
              <a:rPr lang="de-DE"/>
              <a:t>, 100% schwarz, Aufzählungszeichen Gedankenstrich, 100% schwarz, Zeilenabstand einfach, Abstand vor 4,5 </a:t>
            </a:r>
            <a:r>
              <a:rPr lang="de-DE" err="1"/>
              <a:t>pt</a:t>
            </a:r>
            <a:r>
              <a:rPr lang="de-DE"/>
              <a:t>, Einzug 2,7 cm, hängend 0,7 cm</a:t>
            </a:r>
          </a:p>
        </p:txBody>
      </p:sp>
    </p:spTree>
    <p:extLst>
      <p:ext uri="{BB962C8B-B14F-4D97-AF65-F5344CB8AC3E}">
        <p14:creationId xmlns:p14="http://schemas.microsoft.com/office/powerpoint/2010/main" val="2541391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alt mit Bild Fadenfigur">
    <p:spTree>
      <p:nvGrpSpPr>
        <p:cNvPr id="1" name=""/>
        <p:cNvGrpSpPr/>
        <p:nvPr/>
      </p:nvGrpSpPr>
      <p:grpSpPr>
        <a:xfrm>
          <a:off x="0" y="0"/>
          <a:ext cx="0" cy="0"/>
          <a:chOff x="0" y="0"/>
          <a:chExt cx="0" cy="0"/>
        </a:xfrm>
      </p:grpSpPr>
      <p:sp>
        <p:nvSpPr>
          <p:cNvPr id="9" name="Textplatzhalter 18">
            <a:extLst>
              <a:ext uri="{FF2B5EF4-FFF2-40B4-BE49-F238E27FC236}">
                <a16:creationId xmlns:a16="http://schemas.microsoft.com/office/drawing/2014/main" id="{68BA9301-2A47-4E20-BD5E-3F2F64F438F3}"/>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11" name="Inhaltsplatzhalter 2">
            <a:extLst>
              <a:ext uri="{FF2B5EF4-FFF2-40B4-BE49-F238E27FC236}">
                <a16:creationId xmlns:a16="http://schemas.microsoft.com/office/drawing/2014/main" id="{2013B11C-B4AD-4ACC-A322-9A232E65EBAA}"/>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7" name="Grafik 88">
            <a:extLst>
              <a:ext uri="{FF2B5EF4-FFF2-40B4-BE49-F238E27FC236}">
                <a16:creationId xmlns:a16="http://schemas.microsoft.com/office/drawing/2014/main" id="{0597740D-2EB4-1C43-A713-F73D9DE072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256" r="57054"/>
          <a:stretch/>
        </p:blipFill>
        <p:spPr>
          <a:xfrm flipH="1">
            <a:off x="6498034" y="3707829"/>
            <a:ext cx="4328696" cy="3312368"/>
          </a:xfrm>
          <a:prstGeom prst="rect">
            <a:avLst/>
          </a:prstGeom>
        </p:spPr>
      </p:pic>
    </p:spTree>
    <p:extLst>
      <p:ext uri="{BB962C8B-B14F-4D97-AF65-F5344CB8AC3E}">
        <p14:creationId xmlns:p14="http://schemas.microsoft.com/office/powerpoint/2010/main" val="3916776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Diagramm und Fadenfigur">
    <p:spTree>
      <p:nvGrpSpPr>
        <p:cNvPr id="1" name=""/>
        <p:cNvGrpSpPr/>
        <p:nvPr/>
      </p:nvGrpSpPr>
      <p:grpSpPr>
        <a:xfrm>
          <a:off x="0" y="0"/>
          <a:ext cx="0" cy="0"/>
          <a:chOff x="0" y="0"/>
          <a:chExt cx="0" cy="0"/>
        </a:xfrm>
      </p:grpSpPr>
      <p:pic>
        <p:nvPicPr>
          <p:cNvPr id="11" name="Bild 10"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9" name="Textplatzhalter 18">
            <a:extLst>
              <a:ext uri="{FF2B5EF4-FFF2-40B4-BE49-F238E27FC236}">
                <a16:creationId xmlns:a16="http://schemas.microsoft.com/office/drawing/2014/main" id="{68BA9301-2A47-4E20-BD5E-3F2F64F438F3}"/>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13" name="Grafik 120">
            <a:extLst>
              <a:ext uri="{FF2B5EF4-FFF2-40B4-BE49-F238E27FC236}">
                <a16:creationId xmlns:a16="http://schemas.microsoft.com/office/drawing/2014/main" id="{E91B3E4A-7AB8-A74B-8574-356F9C44C1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79" r="29443" b="5817"/>
          <a:stretch/>
        </p:blipFill>
        <p:spPr>
          <a:xfrm>
            <a:off x="0" y="2987749"/>
            <a:ext cx="4377332" cy="3698594"/>
          </a:xfrm>
          <a:prstGeom prst="rect">
            <a:avLst/>
          </a:prstGeom>
        </p:spPr>
      </p:pic>
    </p:spTree>
    <p:extLst>
      <p:ext uri="{BB962C8B-B14F-4D97-AF65-F5344CB8AC3E}">
        <p14:creationId xmlns:p14="http://schemas.microsoft.com/office/powerpoint/2010/main" val="2357715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Diagramm und Fadenfigur">
    <p:spTree>
      <p:nvGrpSpPr>
        <p:cNvPr id="1" name=""/>
        <p:cNvGrpSpPr/>
        <p:nvPr/>
      </p:nvGrpSpPr>
      <p:grpSpPr>
        <a:xfrm>
          <a:off x="0" y="0"/>
          <a:ext cx="0" cy="0"/>
          <a:chOff x="0" y="0"/>
          <a:chExt cx="0" cy="0"/>
        </a:xfrm>
      </p:grpSpPr>
      <p:pic>
        <p:nvPicPr>
          <p:cNvPr id="11" name="Bild 10"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13" name="Grafik 137">
            <a:extLst>
              <a:ext uri="{FF2B5EF4-FFF2-40B4-BE49-F238E27FC236}">
                <a16:creationId xmlns:a16="http://schemas.microsoft.com/office/drawing/2014/main" id="{9A5912B2-4321-0942-92C0-4EFE0B3DA9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1002"/>
          <a:stretch/>
        </p:blipFill>
        <p:spPr>
          <a:xfrm>
            <a:off x="6331346" y="2843733"/>
            <a:ext cx="4416941" cy="3882434"/>
          </a:xfrm>
          <a:prstGeom prst="rect">
            <a:avLst/>
          </a:prstGeom>
        </p:spPr>
      </p:pic>
      <p:sp>
        <p:nvSpPr>
          <p:cNvPr id="14" name="Textplatzhalter 18">
            <a:extLst>
              <a:ext uri="{FF2B5EF4-FFF2-40B4-BE49-F238E27FC236}">
                <a16:creationId xmlns:a16="http://schemas.microsoft.com/office/drawing/2014/main" id="{68BA9301-2A47-4E20-BD5E-3F2F64F438F3}"/>
              </a:ext>
            </a:extLst>
          </p:cNvPr>
          <p:cNvSpPr>
            <a:spLocks noGrp="1"/>
          </p:cNvSpPr>
          <p:nvPr>
            <p:ph type="body" sz="quarter" idx="14" hasCustomPrompt="1"/>
          </p:nvPr>
        </p:nvSpPr>
        <p:spPr>
          <a:xfrm>
            <a:off x="658813" y="360000"/>
            <a:ext cx="7560000" cy="1015200"/>
          </a:xfrm>
          <a:prstGeom prst="rect">
            <a:avLst/>
          </a:prstGeom>
        </p:spPr>
        <p:txBody>
          <a:bodyPr anchor="b"/>
          <a:lstStyle>
            <a:lvl1pPr marL="0" indent="0">
              <a:lnSpc>
                <a:spcPct val="100000"/>
              </a:lnSpc>
              <a:spcBef>
                <a:spcPts val="450"/>
              </a:spcBef>
              <a:spcAft>
                <a:spcPts val="450"/>
              </a:spcAft>
              <a:buFontTx/>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Tree>
    <p:extLst>
      <p:ext uri="{BB962C8B-B14F-4D97-AF65-F5344CB8AC3E}">
        <p14:creationId xmlns:p14="http://schemas.microsoft.com/office/powerpoint/2010/main" val="122530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Modul Titel mit Headline, heller Hintergrund und Signet">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FCFCB1D8-4A4D-4696-8CF3-8C5862DE09FE}"/>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7"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2" name="Bild 1" descr="Signet_Blau_Primär.wmf"/>
          <p:cNvPicPr>
            <a:picLocks noChangeAspect="1"/>
          </p:cNvPicPr>
          <p:nvPr userDrawn="1"/>
        </p:nvPicPr>
        <p:blipFill rotWithShape="1">
          <a:blip r:embed="rId3">
            <a:duotone>
              <a:schemeClr val="accent1">
                <a:shade val="45000"/>
                <a:satMod val="135000"/>
              </a:schemeClr>
              <a:prstClr val="white"/>
            </a:duotone>
            <a:alphaModFix amt="30000"/>
            <a:extLst>
              <a:ext uri="{28A0092B-C50C-407E-A947-70E740481C1C}">
                <a14:useLocalDpi xmlns:a14="http://schemas.microsoft.com/office/drawing/2010/main" val="0"/>
              </a:ext>
            </a:extLst>
          </a:blip>
          <a:srcRect l="1" r="47791" b="37361"/>
          <a:stretch/>
        </p:blipFill>
        <p:spPr>
          <a:xfrm>
            <a:off x="4967519" y="1836261"/>
            <a:ext cx="5724294" cy="5723414"/>
          </a:xfrm>
          <a:prstGeom prst="rect">
            <a:avLst/>
          </a:prstGeom>
        </p:spPr>
      </p:pic>
      <p:pic>
        <p:nvPicPr>
          <p:cNvPr id="10" name="Bild 9" descr="Linien_ADG_BS_hellblau.wmf"/>
          <p:cNvPicPr>
            <a:picLocks noChangeAspect="1"/>
          </p:cNvPicPr>
          <p:nvPr userDrawn="1"/>
        </p:nvPicPr>
        <p:blipFill rotWithShape="1">
          <a:blip r:embed="rId4">
            <a:extLst>
              <a:ext uri="{28A0092B-C50C-407E-A947-70E740481C1C}">
                <a14:useLocalDpi xmlns:a14="http://schemas.microsoft.com/office/drawing/2010/main" val="0"/>
              </a:ext>
            </a:extLst>
          </a:blip>
          <a:srcRect t="17805"/>
          <a:stretch/>
        </p:blipFill>
        <p:spPr>
          <a:xfrm>
            <a:off x="3733" y="1800000"/>
            <a:ext cx="10703938" cy="5040000"/>
          </a:xfrm>
          <a:prstGeom prst="rect">
            <a:avLst/>
          </a:prstGeom>
        </p:spPr>
      </p:pic>
      <p:sp>
        <p:nvSpPr>
          <p:cNvPr id="16" name="Titel 15">
            <a:extLst>
              <a:ext uri="{FF2B5EF4-FFF2-40B4-BE49-F238E27FC236}">
                <a16:creationId xmlns:a16="http://schemas.microsoft.com/office/drawing/2014/main" id="{3917F4E8-8F69-40EE-B7B1-72FD27746CC6}"/>
              </a:ext>
            </a:extLst>
          </p:cNvPr>
          <p:cNvSpPr>
            <a:spLocks noGrp="1"/>
          </p:cNvSpPr>
          <p:nvPr>
            <p:ph type="title" hasCustomPrompt="1"/>
          </p:nvPr>
        </p:nvSpPr>
        <p:spPr>
          <a:xfrm>
            <a:off x="575999" y="1998000"/>
            <a:ext cx="9360000" cy="2862000"/>
          </a:xfrm>
          <a:prstGeom prst="rect">
            <a:avLst/>
          </a:prstGeom>
        </p:spPr>
        <p:txBody>
          <a:bodyPr anchor="t">
            <a:normAutofit/>
          </a:bodyPr>
          <a:lstStyle>
            <a:lvl1pPr>
              <a:lnSpc>
                <a:spcPct val="100000"/>
              </a:lnSpc>
              <a:defRPr sz="6000">
                <a:solidFill>
                  <a:schemeClr val="tx1"/>
                </a:solidFill>
                <a:latin typeface="Times" panose="02020603050405020304" pitchFamily="18" charset="0"/>
                <a:cs typeface="Times" panose="02020603050405020304" pitchFamily="18" charset="0"/>
              </a:defRPr>
            </a:lvl1pPr>
          </a:lstStyle>
          <a:p>
            <a:r>
              <a:rPr lang="de-DE"/>
              <a:t>Modultitel </a:t>
            </a:r>
          </a:p>
        </p:txBody>
      </p:sp>
      <p:sp>
        <p:nvSpPr>
          <p:cNvPr id="25" name="Textplatzhalter 24">
            <a:extLst>
              <a:ext uri="{FF2B5EF4-FFF2-40B4-BE49-F238E27FC236}">
                <a16:creationId xmlns:a16="http://schemas.microsoft.com/office/drawing/2014/main" id="{4C70B65C-117B-4785-970D-CBCB9C331BDF}"/>
              </a:ext>
            </a:extLst>
          </p:cNvPr>
          <p:cNvSpPr>
            <a:spLocks noGrp="1"/>
          </p:cNvSpPr>
          <p:nvPr>
            <p:ph type="body" sz="quarter" idx="11" hasCustomPrompt="1"/>
          </p:nvPr>
        </p:nvSpPr>
        <p:spPr>
          <a:xfrm>
            <a:off x="576000" y="4950000"/>
            <a:ext cx="9360000" cy="554400"/>
          </a:xfrm>
          <a:prstGeom prst="rect">
            <a:avLst/>
          </a:prstGeom>
        </p:spPr>
        <p:txBody>
          <a:bodyPr/>
          <a:lstStyle>
            <a:lvl1pPr marL="0" indent="0">
              <a:lnSpc>
                <a:spcPct val="100000"/>
              </a:lnSpc>
              <a:spcBef>
                <a:spcPts val="450"/>
              </a:spcBef>
              <a:buNone/>
              <a:defRPr sz="300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19" name="Datumsplatzhalter 18">
            <a:extLst>
              <a:ext uri="{FF2B5EF4-FFF2-40B4-BE49-F238E27FC236}">
                <a16:creationId xmlns:a16="http://schemas.microsoft.com/office/drawing/2014/main" id="{B95A9544-3E0B-4698-B6A7-BB267707A506}"/>
              </a:ext>
            </a:extLst>
          </p:cNvPr>
          <p:cNvSpPr>
            <a:spLocks noGrp="1"/>
          </p:cNvSpPr>
          <p:nvPr>
            <p:ph type="dt" sz="half" idx="10"/>
          </p:nvPr>
        </p:nvSpPr>
        <p:spPr>
          <a:xfrm>
            <a:off x="576000" y="6228000"/>
            <a:ext cx="2405658" cy="402483"/>
          </a:xfrm>
          <a:prstGeom prst="rect">
            <a:avLst/>
          </a:prstGeom>
        </p:spPr>
        <p:txBody>
          <a:bodyPr/>
          <a:lstStyle>
            <a:lvl1pPr>
              <a:defRPr sz="1500">
                <a:solidFill>
                  <a:schemeClr val="tx1"/>
                </a:solidFill>
                <a:latin typeface="Times" panose="02020603050405020304" pitchFamily="18" charset="0"/>
                <a:cs typeface="Times" panose="02020603050405020304" pitchFamily="18" charset="0"/>
              </a:defRPr>
            </a:lvl1pPr>
          </a:lstStyle>
          <a:p>
            <a:fld id="{B5316438-41D9-485D-9E72-3471124A1DC9}" type="datetime2">
              <a:rPr lang="de-DE" smtClean="0"/>
              <a:t>Sonntag, 7. Mai 2023</a:t>
            </a:fld>
            <a:endParaRPr lang="de-DE"/>
          </a:p>
        </p:txBody>
      </p:sp>
      <p:pic>
        <p:nvPicPr>
          <p:cNvPr id="11" name="Bild 10" descr="Claim_ADG_BS.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Tree>
    <p:extLst>
      <p:ext uri="{BB962C8B-B14F-4D97-AF65-F5344CB8AC3E}">
        <p14:creationId xmlns:p14="http://schemas.microsoft.com/office/powerpoint/2010/main" val="1046023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2 Diagramm und Fadenfigur">
    <p:spTree>
      <p:nvGrpSpPr>
        <p:cNvPr id="1" name=""/>
        <p:cNvGrpSpPr/>
        <p:nvPr/>
      </p:nvGrpSpPr>
      <p:grpSpPr>
        <a:xfrm>
          <a:off x="0" y="0"/>
          <a:ext cx="0" cy="0"/>
          <a:chOff x="0" y="0"/>
          <a:chExt cx="0" cy="0"/>
        </a:xfrm>
      </p:grpSpPr>
      <p:pic>
        <p:nvPicPr>
          <p:cNvPr id="11" name="Bild 10"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9" name="Textplatzhalter 18">
            <a:extLst>
              <a:ext uri="{FF2B5EF4-FFF2-40B4-BE49-F238E27FC236}">
                <a16:creationId xmlns:a16="http://schemas.microsoft.com/office/drawing/2014/main" id="{68BA9301-2A47-4E20-BD5E-3F2F64F438F3}"/>
              </a:ext>
            </a:extLst>
          </p:cNvPr>
          <p:cNvSpPr>
            <a:spLocks noGrp="1"/>
          </p:cNvSpPr>
          <p:nvPr>
            <p:ph type="body" sz="quarter" idx="13" hasCustomPrompt="1"/>
          </p:nvPr>
        </p:nvSpPr>
        <p:spPr>
          <a:xfrm>
            <a:off x="658813"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14" name="Grafik 120">
            <a:extLst>
              <a:ext uri="{FF2B5EF4-FFF2-40B4-BE49-F238E27FC236}">
                <a16:creationId xmlns:a16="http://schemas.microsoft.com/office/drawing/2014/main" id="{E91B3E4A-7AB8-A74B-8574-356F9C44C12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79" r="29443" b="5817"/>
          <a:stretch/>
        </p:blipFill>
        <p:spPr>
          <a:xfrm>
            <a:off x="6282010" y="2914099"/>
            <a:ext cx="4464496" cy="3772243"/>
          </a:xfrm>
          <a:prstGeom prst="rect">
            <a:avLst/>
          </a:prstGeom>
        </p:spPr>
      </p:pic>
    </p:spTree>
    <p:extLst>
      <p:ext uri="{BB962C8B-B14F-4D97-AF65-F5344CB8AC3E}">
        <p14:creationId xmlns:p14="http://schemas.microsoft.com/office/powerpoint/2010/main" val="1615861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Inhalt mit Bild fullscreen">
    <p:spTree>
      <p:nvGrpSpPr>
        <p:cNvPr id="1" name=""/>
        <p:cNvGrpSpPr/>
        <p:nvPr/>
      </p:nvGrpSpPr>
      <p:grpSpPr>
        <a:xfrm>
          <a:off x="0" y="0"/>
          <a:ext cx="0" cy="0"/>
          <a:chOff x="0" y="0"/>
          <a:chExt cx="0" cy="0"/>
        </a:xfrm>
      </p:grpSpPr>
      <p:sp>
        <p:nvSpPr>
          <p:cNvPr id="9" name="Textplatzhalter 18">
            <a:extLst>
              <a:ext uri="{FF2B5EF4-FFF2-40B4-BE49-F238E27FC236}">
                <a16:creationId xmlns:a16="http://schemas.microsoft.com/office/drawing/2014/main" id="{68BA9301-2A47-4E20-BD5E-3F2F64F438F3}"/>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11" name="Inhaltsplatzhalter 2">
            <a:extLst>
              <a:ext uri="{FF2B5EF4-FFF2-40B4-BE49-F238E27FC236}">
                <a16:creationId xmlns:a16="http://schemas.microsoft.com/office/drawing/2014/main" id="{2013B11C-B4AD-4ACC-A322-9A232E65EBAA}"/>
              </a:ext>
            </a:extLst>
          </p:cNvPr>
          <p:cNvSpPr>
            <a:spLocks noGrp="1"/>
          </p:cNvSpPr>
          <p:nvPr>
            <p:ph sz="quarter" idx="14"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Tree>
    <p:extLst>
      <p:ext uri="{BB962C8B-B14F-4D97-AF65-F5344CB8AC3E}">
        <p14:creationId xmlns:p14="http://schemas.microsoft.com/office/powerpoint/2010/main" val="113898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 mit Bild angepass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7913EF8-2257-4D35-BB0B-2F58693698E5}"/>
              </a:ext>
            </a:extLst>
          </p:cNvPr>
          <p:cNvSpPr>
            <a:spLocks noGrp="1"/>
          </p:cNvSpPr>
          <p:nvPr>
            <p:ph type="pic" sz="quarter" idx="14"/>
          </p:nvPr>
        </p:nvSpPr>
        <p:spPr>
          <a:xfrm>
            <a:off x="5472000" y="2160000"/>
            <a:ext cx="4464000" cy="4860197"/>
          </a:xfrm>
          <a:prstGeom prst="rect">
            <a:avLst/>
          </a:prstGeom>
        </p:spPr>
        <p:txBody>
          <a:bodyPr/>
          <a:lstStyle>
            <a:lvl1pPr marL="0" indent="0">
              <a:buNone/>
              <a:defRPr sz="1900">
                <a:solidFill>
                  <a:srgbClr val="000000"/>
                </a:solidFill>
              </a:defRPr>
            </a:lvl1pPr>
          </a:lstStyle>
          <a:p>
            <a:r>
              <a:rPr lang="de-DE"/>
              <a:t>Bild durch Klicken auf Symbol hinzufügen</a:t>
            </a:r>
          </a:p>
        </p:txBody>
      </p:sp>
      <p:sp>
        <p:nvSpPr>
          <p:cNvPr id="11" name="Textplatzhalter 18">
            <a:extLst>
              <a:ext uri="{FF2B5EF4-FFF2-40B4-BE49-F238E27FC236}">
                <a16:creationId xmlns:a16="http://schemas.microsoft.com/office/drawing/2014/main" id="{2C7C4F6D-A81C-41E6-9DF8-A1694B62C08A}"/>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13" name="Inhaltsplatzhalter 2">
            <a:extLst>
              <a:ext uri="{FF2B5EF4-FFF2-40B4-BE49-F238E27FC236}">
                <a16:creationId xmlns:a16="http://schemas.microsoft.com/office/drawing/2014/main" id="{86A2CA5A-0B8E-41D6-8C51-B554D5BB5662}"/>
              </a:ext>
            </a:extLst>
          </p:cNvPr>
          <p:cNvSpPr>
            <a:spLocks noGrp="1"/>
          </p:cNvSpPr>
          <p:nvPr>
            <p:ph sz="quarter" idx="15" hasCustomPrompt="1"/>
          </p:nvPr>
        </p:nvSpPr>
        <p:spPr>
          <a:xfrm>
            <a:off x="576263" y="2160000"/>
            <a:ext cx="4500000" cy="34308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a:t>
            </a:r>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a:t>
            </a:r>
            <a:endParaRPr lang="de-DE"/>
          </a:p>
          <a:p>
            <a:pPr lvl="2"/>
            <a:r>
              <a:rPr lang="de-DE"/>
              <a:t>Dritte Ebene</a:t>
            </a:r>
          </a:p>
          <a:p>
            <a:pPr lvl="3"/>
            <a:r>
              <a:rPr lang="de-DE"/>
              <a:t>Vierte Ebene</a:t>
            </a:r>
          </a:p>
        </p:txBody>
      </p:sp>
      <p:sp>
        <p:nvSpPr>
          <p:cNvPr id="8"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9"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Tree>
    <p:extLst>
      <p:ext uri="{BB962C8B-B14F-4D97-AF65-F5344CB8AC3E}">
        <p14:creationId xmlns:p14="http://schemas.microsoft.com/office/powerpoint/2010/main" val="1408552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 ohne Headline">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30B8F865-B867-4DA8-AB81-2C2C83A91681}"/>
              </a:ext>
            </a:extLst>
          </p:cNvPr>
          <p:cNvSpPr>
            <a:spLocks noGrp="1"/>
          </p:cNvSpPr>
          <p:nvPr>
            <p:ph sz="quarter" idx="14" hasCustomPrompt="1"/>
          </p:nvPr>
        </p:nvSpPr>
        <p:spPr>
          <a:xfrm>
            <a:off x="576263" y="1753200"/>
            <a:ext cx="9359900" cy="4449600"/>
          </a:xfrm>
          <a:prstGeom prst="rect">
            <a:avLst/>
          </a:prstGeom>
        </p:spPr>
        <p:txBody>
          <a:bodyPr/>
          <a:lstStyle>
            <a:lvl1pPr>
              <a:lnSpc>
                <a:spcPct val="100000"/>
              </a:lnSpc>
              <a:spcBef>
                <a:spcPts val="450"/>
              </a:spcBef>
              <a:defRPr sz="1800" b="1">
                <a:solidFill>
                  <a:srgbClr val="000000"/>
                </a:solidFill>
              </a:defRPr>
            </a:lvl1pPr>
            <a:lvl2pPr marL="432000" marR="0"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sz="1800">
                <a:solidFill>
                  <a:srgbClr val="000000"/>
                </a:solidFill>
              </a:defRPr>
            </a:lvl2pPr>
            <a:lvl3pPr marL="720000" indent="-252000">
              <a:lnSpc>
                <a:spcPct val="100000"/>
              </a:lnSpc>
              <a:spcBef>
                <a:spcPts val="450"/>
              </a:spcBef>
              <a:buFont typeface="Symbol" panose="05050102010706020507" pitchFamily="18" charset="2"/>
              <a:buChar char="-"/>
              <a:defRPr sz="1800">
                <a:solidFill>
                  <a:srgbClr val="000000"/>
                </a:solidFill>
              </a:defRPr>
            </a:lvl3pPr>
            <a:lvl4pPr marL="972000" indent="-252000">
              <a:lnSpc>
                <a:spcPct val="100000"/>
              </a:lnSpc>
              <a:spcBef>
                <a:spcPts val="450"/>
              </a:spcBef>
              <a:buFont typeface="Symbol" panose="05050102010706020507" pitchFamily="18" charset="2"/>
              <a:buChar char="-"/>
              <a:defRPr sz="1800">
                <a:solidFill>
                  <a:srgbClr val="000000"/>
                </a:solidFill>
              </a:defRPr>
            </a:lvl4pPr>
            <a:lvl5pPr marL="0" indent="0">
              <a:lnSpc>
                <a:spcPct val="100000"/>
              </a:lnSpc>
              <a:spcBef>
                <a:spcPts val="1200"/>
              </a:spcBef>
              <a:buNone/>
              <a:defRPr sz="3000">
                <a:solidFill>
                  <a:srgbClr val="FBBA00"/>
                </a:solidFill>
              </a:defRPr>
            </a:lvl5pPr>
          </a:lstStyle>
          <a:p>
            <a:pPr lvl="0"/>
            <a:r>
              <a:rPr lang="de-DE"/>
              <a:t>Erste Ebene (Aufzählungszeichen entfernen), Times 18 </a:t>
            </a:r>
            <a:r>
              <a:rPr lang="de-DE" err="1"/>
              <a:t>pt</a:t>
            </a:r>
            <a:r>
              <a:rPr lang="de-DE"/>
              <a:t>, fett, 100% schwarz, Zeilenabstand einfach, Abstand vor 4,5 </a:t>
            </a:r>
            <a:r>
              <a:rPr lang="de-DE" err="1"/>
              <a:t>pt</a:t>
            </a:r>
            <a:endParaRPr lang="de-DE"/>
          </a:p>
          <a:p>
            <a:pPr marL="432000" marR="0" lvl="1" indent="-180000" algn="l" defTabSz="1007943" rtl="0" eaLnBrk="1" fontAlgn="auto" latinLnBrk="0" hangingPunct="1">
              <a:lnSpc>
                <a:spcPct val="100000"/>
              </a:lnSpc>
              <a:spcBef>
                <a:spcPts val="450"/>
              </a:spcBef>
              <a:spcAft>
                <a:spcPts val="0"/>
              </a:spcAft>
              <a:buClrTx/>
              <a:buSzTx/>
              <a:buFont typeface="Arial" panose="020B0604020202020204" pitchFamily="34" charset="0"/>
              <a:buChar char="•"/>
              <a:tabLst/>
              <a:defRPr/>
            </a:pPr>
            <a:r>
              <a:rPr lang="de-DE"/>
              <a:t>Zweite Ebene (Aufzählungszeichen aktivieren und mit </a:t>
            </a:r>
            <a:r>
              <a:rPr lang="de-DE" b="0"/>
              <a:t>1x Tab-Taste in die zweite Ebene gelangen), Times 18 </a:t>
            </a:r>
            <a:r>
              <a:rPr lang="de-DE" b="0" err="1"/>
              <a:t>pt</a:t>
            </a:r>
            <a:r>
              <a:rPr lang="de-DE" b="0"/>
              <a:t>, 100% schwarz, Aufzählungszeichen Kreis, 100% schwarz, Zeilenabstand einfach, Abstand vor 4,5 </a:t>
            </a:r>
            <a:r>
              <a:rPr lang="de-DE" b="0" err="1"/>
              <a:t>pt</a:t>
            </a:r>
            <a:r>
              <a:rPr lang="de-DE" b="0"/>
              <a:t>, Einzug 1,2 cm, hängend 0,5 cm</a:t>
            </a:r>
            <a:endParaRPr lang="de-DE"/>
          </a:p>
          <a:p>
            <a:pPr lvl="2"/>
            <a:r>
              <a:rPr lang="de-DE"/>
              <a:t>Dritte Ebene, Times 18 </a:t>
            </a:r>
            <a:r>
              <a:rPr lang="de-DE" err="1"/>
              <a:t>pt</a:t>
            </a:r>
            <a:r>
              <a:rPr lang="de-DE"/>
              <a:t>, 100% schwarz, Aufzählungszeichen Gedankenstrich, 100% schwarz, Zeilenabstand einfach, Abstand vor 4,5 </a:t>
            </a:r>
            <a:r>
              <a:rPr lang="de-DE" err="1"/>
              <a:t>pt</a:t>
            </a:r>
            <a:r>
              <a:rPr lang="de-DE"/>
              <a:t>, Einzug 2,0 cm, hängend 0,7 cm </a:t>
            </a:r>
          </a:p>
          <a:p>
            <a:pPr lvl="3"/>
            <a:r>
              <a:rPr lang="de-DE"/>
              <a:t>Vierte Ebene, Times 18 </a:t>
            </a:r>
            <a:r>
              <a:rPr lang="de-DE" err="1"/>
              <a:t>pt</a:t>
            </a:r>
            <a:r>
              <a:rPr lang="de-DE"/>
              <a:t>, 100% schwarz, Aufzählungszeichen Gedankenstrich, 100% schwarz, Zeilenabstand einfach, Abstand vor 4,5 </a:t>
            </a:r>
            <a:r>
              <a:rPr lang="de-DE" err="1"/>
              <a:t>pt</a:t>
            </a:r>
            <a:r>
              <a:rPr lang="de-DE"/>
              <a:t>, Einzug 2,7 cm, hängend 0,7 cm</a:t>
            </a:r>
          </a:p>
        </p:txBody>
      </p:sp>
      <p:sp>
        <p:nvSpPr>
          <p:cNvPr id="5"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8"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Tree>
    <p:extLst>
      <p:ext uri="{BB962C8B-B14F-4D97-AF65-F5344CB8AC3E}">
        <p14:creationId xmlns:p14="http://schemas.microsoft.com/office/powerpoint/2010/main" val="4192836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pf- und Fußzeile mit Headline">
    <p:spTree>
      <p:nvGrpSpPr>
        <p:cNvPr id="1" name=""/>
        <p:cNvGrpSpPr/>
        <p:nvPr/>
      </p:nvGrpSpPr>
      <p:grpSpPr>
        <a:xfrm>
          <a:off x="0" y="0"/>
          <a:ext cx="0" cy="0"/>
          <a:chOff x="0" y="0"/>
          <a:chExt cx="0" cy="0"/>
        </a:xfrm>
      </p:grpSpPr>
      <p:sp>
        <p:nvSpPr>
          <p:cNvPr id="4" name="Textplatzhalter 18">
            <a:extLst>
              <a:ext uri="{FF2B5EF4-FFF2-40B4-BE49-F238E27FC236}">
                <a16:creationId xmlns:a16="http://schemas.microsoft.com/office/drawing/2014/main" id="{E2D12607-F7A6-4FA9-BD15-518DD60FC146}"/>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Headline</a:t>
            </a:r>
          </a:p>
        </p:txBody>
      </p:sp>
      <p:sp>
        <p:nvSpPr>
          <p:cNvPr id="5"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8"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Tree>
    <p:extLst>
      <p:ext uri="{BB962C8B-B14F-4D97-AF65-F5344CB8AC3E}">
        <p14:creationId xmlns:p14="http://schemas.microsoft.com/office/powerpoint/2010/main" val="3630179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pfzeile und Claim">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CB7145A-085F-4D64-B607-4684B139ED24}"/>
              </a:ext>
            </a:extLst>
          </p:cNvPr>
          <p:cNvSpPr/>
          <p:nvPr userDrawn="1"/>
        </p:nvSpPr>
        <p:spPr>
          <a:xfrm>
            <a:off x="0" y="6624506"/>
            <a:ext cx="7381875"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1B27F952-B1F6-4040-88C3-D7C1233B1918}"/>
              </a:ext>
            </a:extLst>
          </p:cNvPr>
          <p:cNvSpPr/>
          <p:nvPr userDrawn="1"/>
        </p:nvSpPr>
        <p:spPr>
          <a:xfrm>
            <a:off x="7219950" y="6800850"/>
            <a:ext cx="347186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2064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Abschluss">
    <p:bg>
      <p:bgRef idx="1001">
        <a:schemeClr val="bg1"/>
      </p:bgRef>
    </p:bg>
    <p:spTree>
      <p:nvGrpSpPr>
        <p:cNvPr id="1" name=""/>
        <p:cNvGrpSpPr/>
        <p:nvPr/>
      </p:nvGrpSpPr>
      <p:grpSpPr>
        <a:xfrm>
          <a:off x="0" y="0"/>
          <a:ext cx="0" cy="0"/>
          <a:chOff x="0" y="0"/>
          <a:chExt cx="0" cy="0"/>
        </a:xfrm>
      </p:grpSpPr>
      <p:pic>
        <p:nvPicPr>
          <p:cNvPr id="19" name="Bild 18" descr="Linien_ADG_BS_hellblau.wmf"/>
          <p:cNvPicPr>
            <a:picLocks/>
          </p:cNvPicPr>
          <p:nvPr userDrawn="1"/>
        </p:nvPicPr>
        <p:blipFill rotWithShape="1">
          <a:blip r:embed="rId2">
            <a:extLst>
              <a:ext uri="{28A0092B-C50C-407E-A947-70E740481C1C}">
                <a14:useLocalDpi xmlns:a14="http://schemas.microsoft.com/office/drawing/2010/main" val="0"/>
              </a:ext>
            </a:extLst>
          </a:blip>
          <a:srcRect t="58634"/>
          <a:stretch/>
        </p:blipFill>
        <p:spPr>
          <a:xfrm>
            <a:off x="0" y="3979657"/>
            <a:ext cx="10692000" cy="2536484"/>
          </a:xfrm>
          <a:prstGeom prst="rect">
            <a:avLst/>
          </a:prstGeom>
        </p:spPr>
      </p:pic>
      <p:sp>
        <p:nvSpPr>
          <p:cNvPr id="5" name="Rechteck 4">
            <a:extLst>
              <a:ext uri="{FF2B5EF4-FFF2-40B4-BE49-F238E27FC236}">
                <a16:creationId xmlns:a16="http://schemas.microsoft.com/office/drawing/2014/main" id="{623E89DD-376E-47E2-9427-32F38CF068C0}"/>
              </a:ext>
            </a:extLst>
          </p:cNvPr>
          <p:cNvSpPr/>
          <p:nvPr userDrawn="1"/>
        </p:nvSpPr>
        <p:spPr>
          <a:xfrm>
            <a:off x="0" y="1216054"/>
            <a:ext cx="10691813" cy="2763602"/>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DCA9BA5-D43A-4617-B5C0-520926F14596}"/>
              </a:ext>
            </a:extLst>
          </p:cNvPr>
          <p:cNvSpPr txBox="1"/>
          <p:nvPr userDrawn="1"/>
        </p:nvSpPr>
        <p:spPr>
          <a:xfrm>
            <a:off x="576000" y="1585363"/>
            <a:ext cx="9122029"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6" name="Bild 5" descr="Linien_ADG_BS_hellblau.eps"/>
          <p:cNvPicPr>
            <a:picLocks noChangeAspect="1"/>
          </p:cNvPicPr>
          <p:nvPr userDrawn="1"/>
        </p:nvPicPr>
        <p:blipFill rotWithShape="1">
          <a:blip r:embed="rId3">
            <a:extLst>
              <a:ext uri="{28A0092B-C50C-407E-A947-70E740481C1C}">
                <a14:useLocalDpi xmlns:a14="http://schemas.microsoft.com/office/drawing/2010/main" val="0"/>
              </a:ext>
            </a:extLst>
          </a:blip>
          <a:srcRect t="41617" b="18419"/>
          <a:stretch/>
        </p:blipFill>
        <p:spPr>
          <a:xfrm>
            <a:off x="0" y="3979657"/>
            <a:ext cx="10691813" cy="2450592"/>
          </a:xfrm>
          <a:prstGeom prst="rect">
            <a:avLst/>
          </a:prstGeom>
        </p:spPr>
      </p:pic>
      <p:pic>
        <p:nvPicPr>
          <p:cNvPr id="7" name="Grafik 127">
            <a:extLst>
              <a:ext uri="{FF2B5EF4-FFF2-40B4-BE49-F238E27FC236}">
                <a16:creationId xmlns:a16="http://schemas.microsoft.com/office/drawing/2014/main" id="{6BF29066-0A99-8041-AA69-BBDBB293E91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584" r="52855"/>
          <a:stretch/>
        </p:blipFill>
        <p:spPr>
          <a:xfrm>
            <a:off x="-54694" y="4139877"/>
            <a:ext cx="6024774" cy="2376264"/>
          </a:xfrm>
          <a:prstGeom prst="rect">
            <a:avLst/>
          </a:prstGeom>
        </p:spPr>
      </p:pic>
      <p:grpSp>
        <p:nvGrpSpPr>
          <p:cNvPr id="12" name="Gruppierung 11"/>
          <p:cNvGrpSpPr/>
          <p:nvPr userDrawn="1"/>
        </p:nvGrpSpPr>
        <p:grpSpPr>
          <a:xfrm>
            <a:off x="6163200" y="5400000"/>
            <a:ext cx="2783415" cy="484374"/>
            <a:chOff x="5781518" y="5405548"/>
            <a:chExt cx="3389317" cy="589814"/>
          </a:xfrm>
        </p:grpSpPr>
        <p:pic>
          <p:nvPicPr>
            <p:cNvPr id="13" name="Bild 12" descr="youtube.wmf">
              <a:hlinkClick r:id="rId5"/>
            </p:cNvPr>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14" name="Bild 13" descr="linkedin.wmf">
              <a:hlinkClick r:id="rId7"/>
            </p:cNvPr>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15" name="Bild 14" descr="instagram.wmf">
              <a:hlinkClick r:id="rId9"/>
            </p:cNvPr>
            <p:cNvPicPr>
              <a:picLocks noChangeAspect="1"/>
            </p:cNvPicPr>
            <p:nvPr userDrawn="1"/>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16" name="Bild 15" descr="facebook.wmf">
              <a:hlinkClick r:id="rId11"/>
            </p:cNvPr>
            <p:cNvPicPr>
              <a:picLocks noChangeAspect="1"/>
            </p:cNvPicPr>
            <p:nvPr userDrawn="1"/>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17" name="Bild 16" descr="xing.wmf">
              <a:hlinkClick r:id="rId13"/>
            </p:cNvPr>
            <p:cNvPicPr>
              <a:picLocks noChangeAspect="1"/>
            </p:cNvPicPr>
            <p:nvPr userDrawn="1"/>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sp>
        <p:nvSpPr>
          <p:cNvPr id="18" name="Textfeld 17">
            <a:extLst>
              <a:ext uri="{FF2B5EF4-FFF2-40B4-BE49-F238E27FC236}">
                <a16:creationId xmlns:a16="http://schemas.microsoft.com/office/drawing/2014/main" id="{5DCA9BA5-D43A-4617-B5C0-520926F14596}"/>
              </a:ext>
            </a:extLst>
          </p:cNvPr>
          <p:cNvSpPr txBox="1"/>
          <p:nvPr userDrawn="1"/>
        </p:nvSpPr>
        <p:spPr>
          <a:xfrm>
            <a:off x="6091362" y="4901726"/>
            <a:ext cx="3142976" cy="369332"/>
          </a:xfrm>
          <a:prstGeom prst="rect">
            <a:avLst/>
          </a:prstGeom>
          <a:noFill/>
        </p:spPr>
        <p:txBody>
          <a:bodyPr wrap="square" rtlCol="0">
            <a:spAutoFit/>
          </a:bodyPr>
          <a:lstStyle/>
          <a:p>
            <a:r>
              <a:rPr lang="de-DE" sz="1800">
                <a:solidFill>
                  <a:srgbClr val="575757"/>
                </a:solidFill>
                <a:latin typeface="Times" pitchFamily="2" charset="0"/>
              </a:rPr>
              <a:t>Folgt uns auch auf:</a:t>
            </a:r>
          </a:p>
        </p:txBody>
      </p:sp>
    </p:spTree>
    <p:extLst>
      <p:ext uri="{BB962C8B-B14F-4D97-AF65-F5344CB8AC3E}">
        <p14:creationId xmlns:p14="http://schemas.microsoft.com/office/powerpoint/2010/main" val="178810926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Abschluss Social Icons blau">
    <p:bg>
      <p:bgRef idx="1001">
        <a:schemeClr val="bg1"/>
      </p:bgRef>
    </p:bg>
    <p:spTree>
      <p:nvGrpSpPr>
        <p:cNvPr id="1" name=""/>
        <p:cNvGrpSpPr/>
        <p:nvPr/>
      </p:nvGrpSpPr>
      <p:grpSpPr>
        <a:xfrm>
          <a:off x="0" y="0"/>
          <a:ext cx="0" cy="0"/>
          <a:chOff x="0" y="0"/>
          <a:chExt cx="0" cy="0"/>
        </a:xfrm>
      </p:grpSpPr>
      <p:pic>
        <p:nvPicPr>
          <p:cNvPr id="27" name="Bild 26" descr="Linien_ADG_BS_hellblau.eps"/>
          <p:cNvPicPr>
            <a:picLocks noChangeAspect="1"/>
          </p:cNvPicPr>
          <p:nvPr userDrawn="1"/>
        </p:nvPicPr>
        <p:blipFill rotWithShape="1">
          <a:blip r:embed="rId2">
            <a:extLst>
              <a:ext uri="{28A0092B-C50C-407E-A947-70E740481C1C}">
                <a14:useLocalDpi xmlns:a14="http://schemas.microsoft.com/office/drawing/2010/main" val="0"/>
              </a:ext>
            </a:extLst>
          </a:blip>
          <a:srcRect t="41617" b="18419"/>
          <a:stretch/>
        </p:blipFill>
        <p:spPr>
          <a:xfrm>
            <a:off x="0" y="3979657"/>
            <a:ext cx="10691813" cy="2450592"/>
          </a:xfrm>
          <a:prstGeom prst="rect">
            <a:avLst/>
          </a:prstGeom>
        </p:spPr>
      </p:pic>
      <p:sp>
        <p:nvSpPr>
          <p:cNvPr id="5" name="Rechteck 4">
            <a:extLst>
              <a:ext uri="{FF2B5EF4-FFF2-40B4-BE49-F238E27FC236}">
                <a16:creationId xmlns:a16="http://schemas.microsoft.com/office/drawing/2014/main" id="{623E89DD-376E-47E2-9427-32F38CF068C0}"/>
              </a:ext>
            </a:extLst>
          </p:cNvPr>
          <p:cNvSpPr/>
          <p:nvPr userDrawn="1"/>
        </p:nvSpPr>
        <p:spPr>
          <a:xfrm>
            <a:off x="0" y="1216054"/>
            <a:ext cx="10691813" cy="2763602"/>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18" name="Textfeld 17">
            <a:extLst>
              <a:ext uri="{FF2B5EF4-FFF2-40B4-BE49-F238E27FC236}">
                <a16:creationId xmlns:a16="http://schemas.microsoft.com/office/drawing/2014/main" id="{5DCA9BA5-D43A-4617-B5C0-520926F14596}"/>
              </a:ext>
            </a:extLst>
          </p:cNvPr>
          <p:cNvSpPr txBox="1"/>
          <p:nvPr userDrawn="1"/>
        </p:nvSpPr>
        <p:spPr>
          <a:xfrm>
            <a:off x="618754" y="4578662"/>
            <a:ext cx="3142976" cy="369332"/>
          </a:xfrm>
          <a:prstGeom prst="rect">
            <a:avLst/>
          </a:prstGeom>
          <a:noFill/>
        </p:spPr>
        <p:txBody>
          <a:bodyPr wrap="square" rtlCol="0">
            <a:spAutoFit/>
          </a:bodyPr>
          <a:lstStyle/>
          <a:p>
            <a:r>
              <a:rPr lang="de-DE" sz="1800">
                <a:solidFill>
                  <a:srgbClr val="575757"/>
                </a:solidFill>
                <a:latin typeface="Times" pitchFamily="2" charset="0"/>
              </a:rPr>
              <a:t>Folgt uns auch auf:</a:t>
            </a:r>
          </a:p>
        </p:txBody>
      </p:sp>
      <p:sp>
        <p:nvSpPr>
          <p:cNvPr id="19" name="Textfeld 18">
            <a:extLst>
              <a:ext uri="{FF2B5EF4-FFF2-40B4-BE49-F238E27FC236}">
                <a16:creationId xmlns:a16="http://schemas.microsoft.com/office/drawing/2014/main" id="{5DCA9BA5-D43A-4617-B5C0-520926F14596}"/>
              </a:ext>
            </a:extLst>
          </p:cNvPr>
          <p:cNvSpPr txBox="1"/>
          <p:nvPr userDrawn="1"/>
        </p:nvSpPr>
        <p:spPr>
          <a:xfrm>
            <a:off x="576000" y="1237022"/>
            <a:ext cx="9204842"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sp>
        <p:nvSpPr>
          <p:cNvPr id="20" name="Textfeld 19">
            <a:extLst>
              <a:ext uri="{FF2B5EF4-FFF2-40B4-BE49-F238E27FC236}">
                <a16:creationId xmlns:a16="http://schemas.microsoft.com/office/drawing/2014/main" id="{5DCA9BA5-D43A-4617-B5C0-520926F14596}"/>
              </a:ext>
            </a:extLst>
          </p:cNvPr>
          <p:cNvSpPr txBox="1"/>
          <p:nvPr userDrawn="1"/>
        </p:nvSpPr>
        <p:spPr>
          <a:xfrm>
            <a:off x="576000" y="3239005"/>
            <a:ext cx="9204842" cy="553998"/>
          </a:xfrm>
          <a:prstGeom prst="rect">
            <a:avLst/>
          </a:prstGeom>
          <a:noFill/>
        </p:spPr>
        <p:txBody>
          <a:bodyPr wrap="square" rtlCol="0">
            <a:spAutoFit/>
          </a:bodyPr>
          <a:lstStyle/>
          <a:p>
            <a:r>
              <a:rPr lang="de-DE" sz="3000">
                <a:solidFill>
                  <a:schemeClr val="bg1"/>
                </a:solidFill>
                <a:latin typeface="Times" pitchFamily="2" charset="0"/>
              </a:rPr>
              <a:t>Habt Ihr Fragen?</a:t>
            </a:r>
          </a:p>
        </p:txBody>
      </p:sp>
      <p:grpSp>
        <p:nvGrpSpPr>
          <p:cNvPr id="21" name="Gruppierung 20"/>
          <p:cNvGrpSpPr/>
          <p:nvPr userDrawn="1"/>
        </p:nvGrpSpPr>
        <p:grpSpPr>
          <a:xfrm>
            <a:off x="762291" y="5076936"/>
            <a:ext cx="2783415" cy="484374"/>
            <a:chOff x="5781518" y="5405548"/>
            <a:chExt cx="3389317" cy="589814"/>
          </a:xfrm>
        </p:grpSpPr>
        <p:pic>
          <p:nvPicPr>
            <p:cNvPr id="22" name="Bild 21" descr="youtube.wmf">
              <a:hlinkClick r:id="rId3"/>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23" name="Bild 22" descr="linkedin.wmf">
              <a:hlinkClick r:id="rId5"/>
            </p:cNvPr>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24" name="Bild 23" descr="instagram.wmf">
              <a:hlinkClick r:id="rId7"/>
            </p:cNvPr>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25" name="Bild 24" descr="facebook.wmf">
              <a:hlinkClick r:id="rId9"/>
            </p:cNvPr>
            <p:cNvPicPr>
              <a:picLocks noChangeAspect="1"/>
            </p:cNvPicPr>
            <p:nvPr userDrawn="1"/>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26" name="Bild 25" descr="xing.wmf">
              <a:hlinkClick r:id="rId11"/>
            </p:cNvPr>
            <p:cNvPicPr>
              <a:picLocks noChangeAspect="1"/>
            </p:cNvPicPr>
            <p:nvPr userDrawn="1"/>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pic>
        <p:nvPicPr>
          <p:cNvPr id="28" name="Grafik 137">
            <a:extLst>
              <a:ext uri="{FF2B5EF4-FFF2-40B4-BE49-F238E27FC236}">
                <a16:creationId xmlns:a16="http://schemas.microsoft.com/office/drawing/2014/main" id="{9A5912B2-4321-0942-92C0-4EFE0B3DA9A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1002"/>
          <a:stretch/>
        </p:blipFill>
        <p:spPr>
          <a:xfrm>
            <a:off x="7198831" y="4158564"/>
            <a:ext cx="3022283" cy="2656548"/>
          </a:xfrm>
          <a:prstGeom prst="rect">
            <a:avLst/>
          </a:prstGeom>
        </p:spPr>
      </p:pic>
    </p:spTree>
    <p:extLst>
      <p:ext uri="{BB962C8B-B14F-4D97-AF65-F5344CB8AC3E}">
        <p14:creationId xmlns:p14="http://schemas.microsoft.com/office/powerpoint/2010/main" val="345742434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Abschluss Social Icons farbig">
    <p:bg>
      <p:bgRef idx="1001">
        <a:schemeClr val="bg1"/>
      </p:bgRef>
    </p:bg>
    <p:spTree>
      <p:nvGrpSpPr>
        <p:cNvPr id="1" name=""/>
        <p:cNvGrpSpPr/>
        <p:nvPr/>
      </p:nvGrpSpPr>
      <p:grpSpPr>
        <a:xfrm>
          <a:off x="0" y="0"/>
          <a:ext cx="0" cy="0"/>
          <a:chOff x="0" y="0"/>
          <a:chExt cx="0" cy="0"/>
        </a:xfrm>
      </p:grpSpPr>
      <p:pic>
        <p:nvPicPr>
          <p:cNvPr id="16" name="Bild 15" descr="Linien_ADG_BS_hellblau.eps"/>
          <p:cNvPicPr>
            <a:picLocks noChangeAspect="1"/>
          </p:cNvPicPr>
          <p:nvPr userDrawn="1"/>
        </p:nvPicPr>
        <p:blipFill rotWithShape="1">
          <a:blip r:embed="rId2">
            <a:extLst>
              <a:ext uri="{28A0092B-C50C-407E-A947-70E740481C1C}">
                <a14:useLocalDpi xmlns:a14="http://schemas.microsoft.com/office/drawing/2010/main" val="0"/>
              </a:ext>
            </a:extLst>
          </a:blip>
          <a:srcRect t="41617" b="18419"/>
          <a:stretch/>
        </p:blipFill>
        <p:spPr>
          <a:xfrm>
            <a:off x="0" y="3979657"/>
            <a:ext cx="10691813" cy="2450592"/>
          </a:xfrm>
          <a:prstGeom prst="rect">
            <a:avLst/>
          </a:prstGeom>
        </p:spPr>
      </p:pic>
      <p:sp>
        <p:nvSpPr>
          <p:cNvPr id="5" name="Rechteck 4">
            <a:extLst>
              <a:ext uri="{FF2B5EF4-FFF2-40B4-BE49-F238E27FC236}">
                <a16:creationId xmlns:a16="http://schemas.microsoft.com/office/drawing/2014/main" id="{623E89DD-376E-47E2-9427-32F38CF068C0}"/>
              </a:ext>
            </a:extLst>
          </p:cNvPr>
          <p:cNvSpPr/>
          <p:nvPr userDrawn="1"/>
        </p:nvSpPr>
        <p:spPr>
          <a:xfrm>
            <a:off x="0" y="1216054"/>
            <a:ext cx="10691813" cy="2763602"/>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7" name="Grafik 127">
            <a:extLst>
              <a:ext uri="{FF2B5EF4-FFF2-40B4-BE49-F238E27FC236}">
                <a16:creationId xmlns:a16="http://schemas.microsoft.com/office/drawing/2014/main" id="{6BF29066-0A99-8041-AA69-BBDBB293E9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584" r="52855"/>
          <a:stretch/>
        </p:blipFill>
        <p:spPr>
          <a:xfrm>
            <a:off x="-54694" y="4139877"/>
            <a:ext cx="6024774" cy="2376264"/>
          </a:xfrm>
          <a:prstGeom prst="rect">
            <a:avLst/>
          </a:prstGeom>
        </p:spPr>
      </p:pic>
      <p:sp>
        <p:nvSpPr>
          <p:cNvPr id="18" name="Textfeld 17">
            <a:extLst>
              <a:ext uri="{FF2B5EF4-FFF2-40B4-BE49-F238E27FC236}">
                <a16:creationId xmlns:a16="http://schemas.microsoft.com/office/drawing/2014/main" id="{5DCA9BA5-D43A-4617-B5C0-520926F14596}"/>
              </a:ext>
            </a:extLst>
          </p:cNvPr>
          <p:cNvSpPr txBox="1"/>
          <p:nvPr userDrawn="1"/>
        </p:nvSpPr>
        <p:spPr>
          <a:xfrm>
            <a:off x="6091362" y="4901726"/>
            <a:ext cx="3142976" cy="369332"/>
          </a:xfrm>
          <a:prstGeom prst="rect">
            <a:avLst/>
          </a:prstGeom>
          <a:noFill/>
        </p:spPr>
        <p:txBody>
          <a:bodyPr wrap="square" rtlCol="0">
            <a:spAutoFit/>
          </a:bodyPr>
          <a:lstStyle/>
          <a:p>
            <a:r>
              <a:rPr lang="de-DE" sz="1800">
                <a:solidFill>
                  <a:srgbClr val="575757"/>
                </a:solidFill>
                <a:latin typeface="Times" pitchFamily="2" charset="0"/>
              </a:rPr>
              <a:t>Folgt uns auch auf:</a:t>
            </a:r>
          </a:p>
        </p:txBody>
      </p:sp>
      <p:sp>
        <p:nvSpPr>
          <p:cNvPr id="19" name="Textfeld 18">
            <a:extLst>
              <a:ext uri="{FF2B5EF4-FFF2-40B4-BE49-F238E27FC236}">
                <a16:creationId xmlns:a16="http://schemas.microsoft.com/office/drawing/2014/main" id="{5DCA9BA5-D43A-4617-B5C0-520926F14596}"/>
              </a:ext>
            </a:extLst>
          </p:cNvPr>
          <p:cNvSpPr txBox="1"/>
          <p:nvPr userDrawn="1"/>
        </p:nvSpPr>
        <p:spPr>
          <a:xfrm>
            <a:off x="576000" y="1237022"/>
            <a:ext cx="9204842"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sp>
        <p:nvSpPr>
          <p:cNvPr id="20" name="Textfeld 19">
            <a:extLst>
              <a:ext uri="{FF2B5EF4-FFF2-40B4-BE49-F238E27FC236}">
                <a16:creationId xmlns:a16="http://schemas.microsoft.com/office/drawing/2014/main" id="{5DCA9BA5-D43A-4617-B5C0-520926F14596}"/>
              </a:ext>
            </a:extLst>
          </p:cNvPr>
          <p:cNvSpPr txBox="1"/>
          <p:nvPr userDrawn="1"/>
        </p:nvSpPr>
        <p:spPr>
          <a:xfrm>
            <a:off x="576000" y="3239005"/>
            <a:ext cx="9204842" cy="553998"/>
          </a:xfrm>
          <a:prstGeom prst="rect">
            <a:avLst/>
          </a:prstGeom>
          <a:noFill/>
        </p:spPr>
        <p:txBody>
          <a:bodyPr wrap="square" rtlCol="0">
            <a:spAutoFit/>
          </a:bodyPr>
          <a:lstStyle/>
          <a:p>
            <a:r>
              <a:rPr lang="de-DE" sz="3000">
                <a:solidFill>
                  <a:schemeClr val="bg1"/>
                </a:solidFill>
                <a:latin typeface="Times" pitchFamily="2" charset="0"/>
              </a:rPr>
              <a:t>Habt Ihr Fragen?</a:t>
            </a:r>
          </a:p>
        </p:txBody>
      </p:sp>
      <p:grpSp>
        <p:nvGrpSpPr>
          <p:cNvPr id="21" name="Gruppierung 20"/>
          <p:cNvGrpSpPr/>
          <p:nvPr userDrawn="1"/>
        </p:nvGrpSpPr>
        <p:grpSpPr>
          <a:xfrm>
            <a:off x="6162891" y="5400000"/>
            <a:ext cx="2783415" cy="484374"/>
            <a:chOff x="5781518" y="5405548"/>
            <a:chExt cx="3389317" cy="589814"/>
          </a:xfrm>
        </p:grpSpPr>
        <p:pic>
          <p:nvPicPr>
            <p:cNvPr id="22" name="Bild 21" descr="youtube.wmf">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23" name="Bild 22" descr="linkedin.wmf">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24" name="Bild 23" descr="instagram.wmf">
              <a:hlinkClick r:id="rId8"/>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25" name="Bild 24" descr="facebook.wmf">
              <a:hlinkClick r:id="rId10"/>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26" name="Bild 25" descr="xing.wmf">
              <a:hlinkClick r:id="rId12"/>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spTree>
    <p:extLst>
      <p:ext uri="{BB962C8B-B14F-4D97-AF65-F5344CB8AC3E}">
        <p14:creationId xmlns:p14="http://schemas.microsoft.com/office/powerpoint/2010/main" val="313807209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Abschluss">
    <p:spTree>
      <p:nvGrpSpPr>
        <p:cNvPr id="1" name=""/>
        <p:cNvGrpSpPr/>
        <p:nvPr/>
      </p:nvGrpSpPr>
      <p:grpSpPr>
        <a:xfrm>
          <a:off x="0" y="0"/>
          <a:ext cx="0" cy="0"/>
          <a:chOff x="0" y="0"/>
          <a:chExt cx="0" cy="0"/>
        </a:xfrm>
      </p:grpSpPr>
      <p:pic>
        <p:nvPicPr>
          <p:cNvPr id="26" name="Bild 25" descr="Linien_ADG_BS_hellblau.eps"/>
          <p:cNvPicPr>
            <a:picLocks noChangeAspect="1"/>
          </p:cNvPicPr>
          <p:nvPr userDrawn="1"/>
        </p:nvPicPr>
        <p:blipFill rotWithShape="1">
          <a:blip r:embed="rId2">
            <a:extLst>
              <a:ext uri="{28A0092B-C50C-407E-A947-70E740481C1C}">
                <a14:useLocalDpi xmlns:a14="http://schemas.microsoft.com/office/drawing/2010/main" val="0"/>
              </a:ext>
            </a:extLst>
          </a:blip>
          <a:srcRect t="41617" b="18419"/>
          <a:stretch/>
        </p:blipFill>
        <p:spPr>
          <a:xfrm>
            <a:off x="0" y="3979657"/>
            <a:ext cx="10691813" cy="2450592"/>
          </a:xfrm>
          <a:prstGeom prst="rect">
            <a:avLst/>
          </a:prstGeom>
        </p:spPr>
      </p:pic>
      <p:sp>
        <p:nvSpPr>
          <p:cNvPr id="5" name="Rechteck 4">
            <a:extLst>
              <a:ext uri="{FF2B5EF4-FFF2-40B4-BE49-F238E27FC236}">
                <a16:creationId xmlns:a16="http://schemas.microsoft.com/office/drawing/2014/main" id="{623E89DD-376E-47E2-9427-32F38CF068C0}"/>
              </a:ext>
            </a:extLst>
          </p:cNvPr>
          <p:cNvSpPr/>
          <p:nvPr userDrawn="1"/>
        </p:nvSpPr>
        <p:spPr>
          <a:xfrm>
            <a:off x="0" y="1216054"/>
            <a:ext cx="10691813" cy="2763602"/>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grpSp>
        <p:nvGrpSpPr>
          <p:cNvPr id="12" name="Gruppierung 11"/>
          <p:cNvGrpSpPr/>
          <p:nvPr userDrawn="1"/>
        </p:nvGrpSpPr>
        <p:grpSpPr>
          <a:xfrm>
            <a:off x="720000" y="4681233"/>
            <a:ext cx="2783415" cy="484374"/>
            <a:chOff x="5781518" y="5405548"/>
            <a:chExt cx="3389317" cy="589814"/>
          </a:xfrm>
        </p:grpSpPr>
        <p:pic>
          <p:nvPicPr>
            <p:cNvPr id="13" name="Bild 12" descr="youtube.wmf">
              <a:hlinkClick r:id="rId3"/>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14" name="Bild 13" descr="linkedin.wmf">
              <a:hlinkClick r:id="rId5"/>
            </p:cNvPr>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15" name="Bild 14" descr="instagram.wmf">
              <a:hlinkClick r:id="rId7"/>
            </p:cNvPr>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16" name="Bild 15" descr="facebook.wmf">
              <a:hlinkClick r:id="rId9"/>
            </p:cNvPr>
            <p:cNvPicPr>
              <a:picLocks noChangeAspect="1"/>
            </p:cNvPicPr>
            <p:nvPr userDrawn="1"/>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17" name="Bild 16" descr="xing.wmf">
              <a:hlinkClick r:id="rId11"/>
            </p:cNvPr>
            <p:cNvPicPr>
              <a:picLocks noChangeAspect="1"/>
            </p:cNvPicPr>
            <p:nvPr userDrawn="1"/>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grpSp>
        <p:nvGrpSpPr>
          <p:cNvPr id="18" name="Group 4">
            <a:extLst>
              <a:ext uri="{FF2B5EF4-FFF2-40B4-BE49-F238E27FC236}">
                <a16:creationId xmlns:a16="http://schemas.microsoft.com/office/drawing/2014/main" id="{D6A6C5CE-929B-4DC1-BFCA-72F70F390E52}"/>
              </a:ext>
            </a:extLst>
          </p:cNvPr>
          <p:cNvGrpSpPr>
            <a:grpSpLocks noChangeAspect="1"/>
          </p:cNvGrpSpPr>
          <p:nvPr userDrawn="1"/>
        </p:nvGrpSpPr>
        <p:grpSpPr bwMode="auto">
          <a:xfrm>
            <a:off x="6397171" y="3983514"/>
            <a:ext cx="4302295" cy="2476299"/>
            <a:chOff x="2782" y="2044"/>
            <a:chExt cx="1171" cy="674"/>
          </a:xfrm>
        </p:grpSpPr>
        <p:sp>
          <p:nvSpPr>
            <p:cNvPr id="19" name="Freeform 5">
              <a:extLst>
                <a:ext uri="{FF2B5EF4-FFF2-40B4-BE49-F238E27FC236}">
                  <a16:creationId xmlns:a16="http://schemas.microsoft.com/office/drawing/2014/main" id="{1964D325-E27A-4A8F-9768-22AA1B730A39}"/>
                </a:ext>
              </a:extLst>
            </p:cNvPr>
            <p:cNvSpPr>
              <a:spLocks/>
            </p:cNvSpPr>
            <p:nvPr/>
          </p:nvSpPr>
          <p:spPr bwMode="auto">
            <a:xfrm>
              <a:off x="3517" y="2267"/>
              <a:ext cx="324" cy="248"/>
            </a:xfrm>
            <a:custGeom>
              <a:avLst/>
              <a:gdLst>
                <a:gd name="T0" fmla="*/ 256 w 324"/>
                <a:gd name="T1" fmla="*/ 182 h 248"/>
                <a:gd name="T2" fmla="*/ 268 w 324"/>
                <a:gd name="T3" fmla="*/ 142 h 248"/>
                <a:gd name="T4" fmla="*/ 222 w 324"/>
                <a:gd name="T5" fmla="*/ 100 h 248"/>
                <a:gd name="T6" fmla="*/ 194 w 324"/>
                <a:gd name="T7" fmla="*/ 178 h 248"/>
                <a:gd name="T8" fmla="*/ 196 w 324"/>
                <a:gd name="T9" fmla="*/ 208 h 248"/>
                <a:gd name="T10" fmla="*/ 120 w 324"/>
                <a:gd name="T11" fmla="*/ 208 h 248"/>
                <a:gd name="T12" fmla="*/ 50 w 324"/>
                <a:gd name="T13" fmla="*/ 168 h 248"/>
                <a:gd name="T14" fmla="*/ 52 w 324"/>
                <a:gd name="T15" fmla="*/ 154 h 248"/>
                <a:gd name="T16" fmla="*/ 60 w 324"/>
                <a:gd name="T17" fmla="*/ 116 h 248"/>
                <a:gd name="T18" fmla="*/ 132 w 324"/>
                <a:gd name="T19" fmla="*/ 130 h 248"/>
                <a:gd name="T20" fmla="*/ 124 w 324"/>
                <a:gd name="T21" fmla="*/ 100 h 248"/>
                <a:gd name="T22" fmla="*/ 168 w 324"/>
                <a:gd name="T23" fmla="*/ 142 h 248"/>
                <a:gd name="T24" fmla="*/ 240 w 324"/>
                <a:gd name="T25" fmla="*/ 60 h 248"/>
                <a:gd name="T26" fmla="*/ 258 w 324"/>
                <a:gd name="T27" fmla="*/ 42 h 248"/>
                <a:gd name="T28" fmla="*/ 284 w 324"/>
                <a:gd name="T29" fmla="*/ 120 h 248"/>
                <a:gd name="T30" fmla="*/ 274 w 324"/>
                <a:gd name="T31" fmla="*/ 164 h 248"/>
                <a:gd name="T32" fmla="*/ 294 w 324"/>
                <a:gd name="T33" fmla="*/ 160 h 248"/>
                <a:gd name="T34" fmla="*/ 282 w 324"/>
                <a:gd name="T35" fmla="*/ 56 h 248"/>
                <a:gd name="T36" fmla="*/ 226 w 324"/>
                <a:gd name="T37" fmla="*/ 58 h 248"/>
                <a:gd name="T38" fmla="*/ 194 w 324"/>
                <a:gd name="T39" fmla="*/ 106 h 248"/>
                <a:gd name="T40" fmla="*/ 162 w 324"/>
                <a:gd name="T41" fmla="*/ 186 h 248"/>
                <a:gd name="T42" fmla="*/ 116 w 324"/>
                <a:gd name="T43" fmla="*/ 194 h 248"/>
                <a:gd name="T44" fmla="*/ 76 w 324"/>
                <a:gd name="T45" fmla="*/ 174 h 248"/>
                <a:gd name="T46" fmla="*/ 104 w 324"/>
                <a:gd name="T47" fmla="*/ 166 h 248"/>
                <a:gd name="T48" fmla="*/ 164 w 324"/>
                <a:gd name="T49" fmla="*/ 158 h 248"/>
                <a:gd name="T50" fmla="*/ 142 w 324"/>
                <a:gd name="T51" fmla="*/ 156 h 248"/>
                <a:gd name="T52" fmla="*/ 110 w 324"/>
                <a:gd name="T53" fmla="*/ 158 h 248"/>
                <a:gd name="T54" fmla="*/ 102 w 324"/>
                <a:gd name="T55" fmla="*/ 180 h 248"/>
                <a:gd name="T56" fmla="*/ 144 w 324"/>
                <a:gd name="T57" fmla="*/ 176 h 248"/>
                <a:gd name="T58" fmla="*/ 100 w 324"/>
                <a:gd name="T59" fmla="*/ 142 h 248"/>
                <a:gd name="T60" fmla="*/ 82 w 324"/>
                <a:gd name="T61" fmla="*/ 190 h 248"/>
                <a:gd name="T62" fmla="*/ 168 w 324"/>
                <a:gd name="T63" fmla="*/ 188 h 248"/>
                <a:gd name="T64" fmla="*/ 188 w 324"/>
                <a:gd name="T65" fmla="*/ 128 h 248"/>
                <a:gd name="T66" fmla="*/ 96 w 324"/>
                <a:gd name="T67" fmla="*/ 126 h 248"/>
                <a:gd name="T68" fmla="*/ 40 w 324"/>
                <a:gd name="T69" fmla="*/ 180 h 248"/>
                <a:gd name="T70" fmla="*/ 88 w 324"/>
                <a:gd name="T71" fmla="*/ 222 h 248"/>
                <a:gd name="T72" fmla="*/ 178 w 324"/>
                <a:gd name="T73" fmla="*/ 224 h 248"/>
                <a:gd name="T74" fmla="*/ 210 w 324"/>
                <a:gd name="T75" fmla="*/ 150 h 248"/>
                <a:gd name="T76" fmla="*/ 260 w 324"/>
                <a:gd name="T77" fmla="*/ 98 h 248"/>
                <a:gd name="T78" fmla="*/ 256 w 324"/>
                <a:gd name="T79" fmla="*/ 76 h 248"/>
                <a:gd name="T80" fmla="*/ 254 w 324"/>
                <a:gd name="T81" fmla="*/ 144 h 248"/>
                <a:gd name="T82" fmla="*/ 292 w 324"/>
                <a:gd name="T83" fmla="*/ 198 h 248"/>
                <a:gd name="T84" fmla="*/ 324 w 324"/>
                <a:gd name="T85" fmla="*/ 96 h 248"/>
                <a:gd name="T86" fmla="*/ 282 w 324"/>
                <a:gd name="T87" fmla="*/ 10 h 248"/>
                <a:gd name="T88" fmla="*/ 212 w 324"/>
                <a:gd name="T89" fmla="*/ 20 h 248"/>
                <a:gd name="T90" fmla="*/ 172 w 324"/>
                <a:gd name="T91" fmla="*/ 100 h 248"/>
                <a:gd name="T92" fmla="*/ 168 w 324"/>
                <a:gd name="T93" fmla="*/ 100 h 248"/>
                <a:gd name="T94" fmla="*/ 126 w 324"/>
                <a:gd name="T95" fmla="*/ 86 h 248"/>
                <a:gd name="T96" fmla="*/ 96 w 324"/>
                <a:gd name="T97" fmla="*/ 98 h 248"/>
                <a:gd name="T98" fmla="*/ 64 w 324"/>
                <a:gd name="T99" fmla="*/ 90 h 248"/>
                <a:gd name="T100" fmla="*/ 6 w 324"/>
                <a:gd name="T101" fmla="*/ 138 h 248"/>
                <a:gd name="T102" fmla="*/ 34 w 324"/>
                <a:gd name="T103" fmla="*/ 204 h 248"/>
                <a:gd name="T104" fmla="*/ 110 w 324"/>
                <a:gd name="T105" fmla="*/ 248 h 248"/>
                <a:gd name="T106" fmla="*/ 228 w 324"/>
                <a:gd name="T107" fmla="*/ 230 h 248"/>
                <a:gd name="T108" fmla="*/ 234 w 324"/>
                <a:gd name="T109" fmla="*/ 148 h 248"/>
                <a:gd name="T110" fmla="*/ 240 w 324"/>
                <a:gd name="T111" fmla="*/ 134 h 248"/>
                <a:gd name="T112" fmla="*/ 228 w 324"/>
                <a:gd name="T113" fmla="*/ 150 h 248"/>
                <a:gd name="T114" fmla="*/ 258 w 324"/>
                <a:gd name="T115" fmla="*/ 224 h 248"/>
                <a:gd name="T116" fmla="*/ 306 w 324"/>
                <a:gd name="T117" fmla="*/ 18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248">
                  <a:moveTo>
                    <a:pt x="292" y="182"/>
                  </a:moveTo>
                  <a:lnTo>
                    <a:pt x="292" y="182"/>
                  </a:lnTo>
                  <a:lnTo>
                    <a:pt x="272" y="182"/>
                  </a:lnTo>
                  <a:lnTo>
                    <a:pt x="272" y="182"/>
                  </a:lnTo>
                  <a:lnTo>
                    <a:pt x="264" y="182"/>
                  </a:lnTo>
                  <a:lnTo>
                    <a:pt x="264" y="182"/>
                  </a:lnTo>
                  <a:lnTo>
                    <a:pt x="258" y="182"/>
                  </a:lnTo>
                  <a:lnTo>
                    <a:pt x="258" y="182"/>
                  </a:lnTo>
                  <a:lnTo>
                    <a:pt x="256" y="182"/>
                  </a:lnTo>
                  <a:lnTo>
                    <a:pt x="258" y="182"/>
                  </a:lnTo>
                  <a:lnTo>
                    <a:pt x="258" y="182"/>
                  </a:lnTo>
                  <a:lnTo>
                    <a:pt x="268" y="194"/>
                  </a:lnTo>
                  <a:lnTo>
                    <a:pt x="268" y="194"/>
                  </a:lnTo>
                  <a:lnTo>
                    <a:pt x="266" y="190"/>
                  </a:lnTo>
                  <a:lnTo>
                    <a:pt x="266" y="182"/>
                  </a:lnTo>
                  <a:lnTo>
                    <a:pt x="268" y="168"/>
                  </a:lnTo>
                  <a:lnTo>
                    <a:pt x="268" y="168"/>
                  </a:lnTo>
                  <a:lnTo>
                    <a:pt x="268" y="142"/>
                  </a:lnTo>
                  <a:lnTo>
                    <a:pt x="268" y="142"/>
                  </a:lnTo>
                  <a:lnTo>
                    <a:pt x="264" y="130"/>
                  </a:lnTo>
                  <a:lnTo>
                    <a:pt x="260" y="118"/>
                  </a:lnTo>
                  <a:lnTo>
                    <a:pt x="254" y="108"/>
                  </a:lnTo>
                  <a:lnTo>
                    <a:pt x="244" y="100"/>
                  </a:lnTo>
                  <a:lnTo>
                    <a:pt x="244" y="100"/>
                  </a:lnTo>
                  <a:lnTo>
                    <a:pt x="236" y="98"/>
                  </a:lnTo>
                  <a:lnTo>
                    <a:pt x="228" y="98"/>
                  </a:lnTo>
                  <a:lnTo>
                    <a:pt x="222" y="100"/>
                  </a:lnTo>
                  <a:lnTo>
                    <a:pt x="216" y="104"/>
                  </a:lnTo>
                  <a:lnTo>
                    <a:pt x="210" y="108"/>
                  </a:lnTo>
                  <a:lnTo>
                    <a:pt x="206" y="114"/>
                  </a:lnTo>
                  <a:lnTo>
                    <a:pt x="198" y="128"/>
                  </a:lnTo>
                  <a:lnTo>
                    <a:pt x="198" y="128"/>
                  </a:lnTo>
                  <a:lnTo>
                    <a:pt x="196" y="140"/>
                  </a:lnTo>
                  <a:lnTo>
                    <a:pt x="194" y="154"/>
                  </a:lnTo>
                  <a:lnTo>
                    <a:pt x="194" y="178"/>
                  </a:lnTo>
                  <a:lnTo>
                    <a:pt x="194" y="178"/>
                  </a:lnTo>
                  <a:lnTo>
                    <a:pt x="194" y="194"/>
                  </a:lnTo>
                  <a:lnTo>
                    <a:pt x="194" y="194"/>
                  </a:lnTo>
                  <a:lnTo>
                    <a:pt x="194" y="200"/>
                  </a:lnTo>
                  <a:lnTo>
                    <a:pt x="194" y="206"/>
                  </a:lnTo>
                  <a:lnTo>
                    <a:pt x="194" y="206"/>
                  </a:lnTo>
                  <a:lnTo>
                    <a:pt x="196" y="208"/>
                  </a:lnTo>
                  <a:lnTo>
                    <a:pt x="196" y="206"/>
                  </a:lnTo>
                  <a:lnTo>
                    <a:pt x="196" y="206"/>
                  </a:lnTo>
                  <a:lnTo>
                    <a:pt x="196" y="208"/>
                  </a:lnTo>
                  <a:lnTo>
                    <a:pt x="196" y="208"/>
                  </a:lnTo>
                  <a:lnTo>
                    <a:pt x="198" y="206"/>
                  </a:lnTo>
                  <a:lnTo>
                    <a:pt x="198" y="206"/>
                  </a:lnTo>
                  <a:lnTo>
                    <a:pt x="188" y="206"/>
                  </a:lnTo>
                  <a:lnTo>
                    <a:pt x="188" y="206"/>
                  </a:lnTo>
                  <a:lnTo>
                    <a:pt x="158" y="208"/>
                  </a:lnTo>
                  <a:lnTo>
                    <a:pt x="130" y="208"/>
                  </a:lnTo>
                  <a:lnTo>
                    <a:pt x="130" y="208"/>
                  </a:lnTo>
                  <a:lnTo>
                    <a:pt x="120" y="208"/>
                  </a:lnTo>
                  <a:lnTo>
                    <a:pt x="110" y="206"/>
                  </a:lnTo>
                  <a:lnTo>
                    <a:pt x="110" y="206"/>
                  </a:lnTo>
                  <a:lnTo>
                    <a:pt x="100" y="202"/>
                  </a:lnTo>
                  <a:lnTo>
                    <a:pt x="94" y="194"/>
                  </a:lnTo>
                  <a:lnTo>
                    <a:pt x="94" y="194"/>
                  </a:lnTo>
                  <a:lnTo>
                    <a:pt x="84" y="186"/>
                  </a:lnTo>
                  <a:lnTo>
                    <a:pt x="74" y="178"/>
                  </a:lnTo>
                  <a:lnTo>
                    <a:pt x="74" y="178"/>
                  </a:lnTo>
                  <a:lnTo>
                    <a:pt x="50" y="168"/>
                  </a:lnTo>
                  <a:lnTo>
                    <a:pt x="50" y="168"/>
                  </a:lnTo>
                  <a:lnTo>
                    <a:pt x="44" y="164"/>
                  </a:lnTo>
                  <a:lnTo>
                    <a:pt x="40" y="162"/>
                  </a:lnTo>
                  <a:lnTo>
                    <a:pt x="40" y="158"/>
                  </a:lnTo>
                  <a:lnTo>
                    <a:pt x="40" y="158"/>
                  </a:lnTo>
                  <a:lnTo>
                    <a:pt x="40" y="160"/>
                  </a:lnTo>
                  <a:lnTo>
                    <a:pt x="42" y="158"/>
                  </a:lnTo>
                  <a:lnTo>
                    <a:pt x="42" y="158"/>
                  </a:lnTo>
                  <a:lnTo>
                    <a:pt x="52" y="154"/>
                  </a:lnTo>
                  <a:lnTo>
                    <a:pt x="52" y="154"/>
                  </a:lnTo>
                  <a:lnTo>
                    <a:pt x="66" y="146"/>
                  </a:lnTo>
                  <a:lnTo>
                    <a:pt x="76" y="136"/>
                  </a:lnTo>
                  <a:lnTo>
                    <a:pt x="86" y="126"/>
                  </a:lnTo>
                  <a:lnTo>
                    <a:pt x="94" y="114"/>
                  </a:lnTo>
                  <a:lnTo>
                    <a:pt x="94" y="114"/>
                  </a:lnTo>
                  <a:lnTo>
                    <a:pt x="58" y="110"/>
                  </a:lnTo>
                  <a:lnTo>
                    <a:pt x="58" y="110"/>
                  </a:lnTo>
                  <a:lnTo>
                    <a:pt x="60" y="116"/>
                  </a:lnTo>
                  <a:lnTo>
                    <a:pt x="64" y="122"/>
                  </a:lnTo>
                  <a:lnTo>
                    <a:pt x="68" y="128"/>
                  </a:lnTo>
                  <a:lnTo>
                    <a:pt x="74" y="132"/>
                  </a:lnTo>
                  <a:lnTo>
                    <a:pt x="88" y="138"/>
                  </a:lnTo>
                  <a:lnTo>
                    <a:pt x="102" y="140"/>
                  </a:lnTo>
                  <a:lnTo>
                    <a:pt x="102" y="140"/>
                  </a:lnTo>
                  <a:lnTo>
                    <a:pt x="110" y="138"/>
                  </a:lnTo>
                  <a:lnTo>
                    <a:pt x="118" y="136"/>
                  </a:lnTo>
                  <a:lnTo>
                    <a:pt x="132" y="130"/>
                  </a:lnTo>
                  <a:lnTo>
                    <a:pt x="132" y="130"/>
                  </a:lnTo>
                  <a:lnTo>
                    <a:pt x="142" y="122"/>
                  </a:lnTo>
                  <a:lnTo>
                    <a:pt x="154" y="116"/>
                  </a:lnTo>
                  <a:lnTo>
                    <a:pt x="154" y="116"/>
                  </a:lnTo>
                  <a:lnTo>
                    <a:pt x="134" y="82"/>
                  </a:lnTo>
                  <a:lnTo>
                    <a:pt x="134" y="82"/>
                  </a:lnTo>
                  <a:lnTo>
                    <a:pt x="130" y="88"/>
                  </a:lnTo>
                  <a:lnTo>
                    <a:pt x="126" y="94"/>
                  </a:lnTo>
                  <a:lnTo>
                    <a:pt x="124" y="100"/>
                  </a:lnTo>
                  <a:lnTo>
                    <a:pt x="124" y="106"/>
                  </a:lnTo>
                  <a:lnTo>
                    <a:pt x="124" y="112"/>
                  </a:lnTo>
                  <a:lnTo>
                    <a:pt x="126" y="118"/>
                  </a:lnTo>
                  <a:lnTo>
                    <a:pt x="130" y="124"/>
                  </a:lnTo>
                  <a:lnTo>
                    <a:pt x="134" y="130"/>
                  </a:lnTo>
                  <a:lnTo>
                    <a:pt x="134" y="130"/>
                  </a:lnTo>
                  <a:lnTo>
                    <a:pt x="144" y="138"/>
                  </a:lnTo>
                  <a:lnTo>
                    <a:pt x="156" y="140"/>
                  </a:lnTo>
                  <a:lnTo>
                    <a:pt x="168" y="142"/>
                  </a:lnTo>
                  <a:lnTo>
                    <a:pt x="182" y="138"/>
                  </a:lnTo>
                  <a:lnTo>
                    <a:pt x="182" y="138"/>
                  </a:lnTo>
                  <a:lnTo>
                    <a:pt x="194" y="134"/>
                  </a:lnTo>
                  <a:lnTo>
                    <a:pt x="204" y="126"/>
                  </a:lnTo>
                  <a:lnTo>
                    <a:pt x="214" y="118"/>
                  </a:lnTo>
                  <a:lnTo>
                    <a:pt x="220" y="108"/>
                  </a:lnTo>
                  <a:lnTo>
                    <a:pt x="228" y="96"/>
                  </a:lnTo>
                  <a:lnTo>
                    <a:pt x="232" y="84"/>
                  </a:lnTo>
                  <a:lnTo>
                    <a:pt x="240" y="60"/>
                  </a:lnTo>
                  <a:lnTo>
                    <a:pt x="240" y="60"/>
                  </a:lnTo>
                  <a:lnTo>
                    <a:pt x="244" y="48"/>
                  </a:lnTo>
                  <a:lnTo>
                    <a:pt x="244" y="48"/>
                  </a:lnTo>
                  <a:lnTo>
                    <a:pt x="244" y="40"/>
                  </a:lnTo>
                  <a:lnTo>
                    <a:pt x="244" y="40"/>
                  </a:lnTo>
                  <a:lnTo>
                    <a:pt x="248" y="40"/>
                  </a:lnTo>
                  <a:lnTo>
                    <a:pt x="252" y="40"/>
                  </a:lnTo>
                  <a:lnTo>
                    <a:pt x="258" y="42"/>
                  </a:lnTo>
                  <a:lnTo>
                    <a:pt x="258" y="42"/>
                  </a:lnTo>
                  <a:lnTo>
                    <a:pt x="268" y="48"/>
                  </a:lnTo>
                  <a:lnTo>
                    <a:pt x="274" y="54"/>
                  </a:lnTo>
                  <a:lnTo>
                    <a:pt x="278" y="64"/>
                  </a:lnTo>
                  <a:lnTo>
                    <a:pt x="282" y="72"/>
                  </a:lnTo>
                  <a:lnTo>
                    <a:pt x="282" y="72"/>
                  </a:lnTo>
                  <a:lnTo>
                    <a:pt x="284" y="84"/>
                  </a:lnTo>
                  <a:lnTo>
                    <a:pt x="284" y="96"/>
                  </a:lnTo>
                  <a:lnTo>
                    <a:pt x="284" y="120"/>
                  </a:lnTo>
                  <a:lnTo>
                    <a:pt x="284" y="120"/>
                  </a:lnTo>
                  <a:lnTo>
                    <a:pt x="282" y="132"/>
                  </a:lnTo>
                  <a:lnTo>
                    <a:pt x="280" y="144"/>
                  </a:lnTo>
                  <a:lnTo>
                    <a:pt x="280" y="144"/>
                  </a:lnTo>
                  <a:lnTo>
                    <a:pt x="276" y="156"/>
                  </a:lnTo>
                  <a:lnTo>
                    <a:pt x="276" y="156"/>
                  </a:lnTo>
                  <a:lnTo>
                    <a:pt x="274" y="162"/>
                  </a:lnTo>
                  <a:lnTo>
                    <a:pt x="274" y="162"/>
                  </a:lnTo>
                  <a:lnTo>
                    <a:pt x="274" y="164"/>
                  </a:lnTo>
                  <a:lnTo>
                    <a:pt x="274" y="164"/>
                  </a:lnTo>
                  <a:lnTo>
                    <a:pt x="282" y="158"/>
                  </a:lnTo>
                  <a:lnTo>
                    <a:pt x="282" y="158"/>
                  </a:lnTo>
                  <a:lnTo>
                    <a:pt x="292" y="162"/>
                  </a:lnTo>
                  <a:lnTo>
                    <a:pt x="292" y="162"/>
                  </a:lnTo>
                  <a:lnTo>
                    <a:pt x="294" y="164"/>
                  </a:lnTo>
                  <a:lnTo>
                    <a:pt x="294" y="164"/>
                  </a:lnTo>
                  <a:lnTo>
                    <a:pt x="294" y="164"/>
                  </a:lnTo>
                  <a:lnTo>
                    <a:pt x="294" y="164"/>
                  </a:lnTo>
                  <a:lnTo>
                    <a:pt x="294" y="160"/>
                  </a:lnTo>
                  <a:lnTo>
                    <a:pt x="294" y="160"/>
                  </a:lnTo>
                  <a:lnTo>
                    <a:pt x="294" y="142"/>
                  </a:lnTo>
                  <a:lnTo>
                    <a:pt x="294" y="142"/>
                  </a:lnTo>
                  <a:lnTo>
                    <a:pt x="292" y="104"/>
                  </a:lnTo>
                  <a:lnTo>
                    <a:pt x="292" y="104"/>
                  </a:lnTo>
                  <a:lnTo>
                    <a:pt x="292" y="88"/>
                  </a:lnTo>
                  <a:lnTo>
                    <a:pt x="288" y="70"/>
                  </a:lnTo>
                  <a:lnTo>
                    <a:pt x="286" y="62"/>
                  </a:lnTo>
                  <a:lnTo>
                    <a:pt x="282" y="56"/>
                  </a:lnTo>
                  <a:lnTo>
                    <a:pt x="278" y="50"/>
                  </a:lnTo>
                  <a:lnTo>
                    <a:pt x="272" y="44"/>
                  </a:lnTo>
                  <a:lnTo>
                    <a:pt x="272" y="44"/>
                  </a:lnTo>
                  <a:lnTo>
                    <a:pt x="262" y="40"/>
                  </a:lnTo>
                  <a:lnTo>
                    <a:pt x="254" y="38"/>
                  </a:lnTo>
                  <a:lnTo>
                    <a:pt x="246" y="40"/>
                  </a:lnTo>
                  <a:lnTo>
                    <a:pt x="238" y="44"/>
                  </a:lnTo>
                  <a:lnTo>
                    <a:pt x="232" y="50"/>
                  </a:lnTo>
                  <a:lnTo>
                    <a:pt x="226" y="58"/>
                  </a:lnTo>
                  <a:lnTo>
                    <a:pt x="222" y="66"/>
                  </a:lnTo>
                  <a:lnTo>
                    <a:pt x="222" y="74"/>
                  </a:lnTo>
                  <a:lnTo>
                    <a:pt x="222" y="74"/>
                  </a:lnTo>
                  <a:lnTo>
                    <a:pt x="222" y="84"/>
                  </a:lnTo>
                  <a:lnTo>
                    <a:pt x="220" y="88"/>
                  </a:lnTo>
                  <a:lnTo>
                    <a:pt x="218" y="90"/>
                  </a:lnTo>
                  <a:lnTo>
                    <a:pt x="218" y="90"/>
                  </a:lnTo>
                  <a:lnTo>
                    <a:pt x="206" y="98"/>
                  </a:lnTo>
                  <a:lnTo>
                    <a:pt x="194" y="106"/>
                  </a:lnTo>
                  <a:lnTo>
                    <a:pt x="194" y="106"/>
                  </a:lnTo>
                  <a:lnTo>
                    <a:pt x="184" y="116"/>
                  </a:lnTo>
                  <a:lnTo>
                    <a:pt x="176" y="128"/>
                  </a:lnTo>
                  <a:lnTo>
                    <a:pt x="170" y="142"/>
                  </a:lnTo>
                  <a:lnTo>
                    <a:pt x="166" y="156"/>
                  </a:lnTo>
                  <a:lnTo>
                    <a:pt x="166" y="156"/>
                  </a:lnTo>
                  <a:lnTo>
                    <a:pt x="162" y="182"/>
                  </a:lnTo>
                  <a:lnTo>
                    <a:pt x="162" y="182"/>
                  </a:lnTo>
                  <a:lnTo>
                    <a:pt x="162" y="186"/>
                  </a:lnTo>
                  <a:lnTo>
                    <a:pt x="160" y="190"/>
                  </a:lnTo>
                  <a:lnTo>
                    <a:pt x="160" y="190"/>
                  </a:lnTo>
                  <a:lnTo>
                    <a:pt x="154" y="192"/>
                  </a:lnTo>
                  <a:lnTo>
                    <a:pt x="146" y="194"/>
                  </a:lnTo>
                  <a:lnTo>
                    <a:pt x="146" y="194"/>
                  </a:lnTo>
                  <a:lnTo>
                    <a:pt x="132" y="196"/>
                  </a:lnTo>
                  <a:lnTo>
                    <a:pt x="124" y="196"/>
                  </a:lnTo>
                  <a:lnTo>
                    <a:pt x="116" y="194"/>
                  </a:lnTo>
                  <a:lnTo>
                    <a:pt x="116" y="194"/>
                  </a:lnTo>
                  <a:lnTo>
                    <a:pt x="110" y="190"/>
                  </a:lnTo>
                  <a:lnTo>
                    <a:pt x="106" y="186"/>
                  </a:lnTo>
                  <a:lnTo>
                    <a:pt x="100" y="180"/>
                  </a:lnTo>
                  <a:lnTo>
                    <a:pt x="94" y="176"/>
                  </a:lnTo>
                  <a:lnTo>
                    <a:pt x="94" y="176"/>
                  </a:lnTo>
                  <a:lnTo>
                    <a:pt x="82" y="170"/>
                  </a:lnTo>
                  <a:lnTo>
                    <a:pt x="82" y="170"/>
                  </a:lnTo>
                  <a:lnTo>
                    <a:pt x="78" y="168"/>
                  </a:lnTo>
                  <a:lnTo>
                    <a:pt x="76" y="174"/>
                  </a:lnTo>
                  <a:lnTo>
                    <a:pt x="76" y="174"/>
                  </a:lnTo>
                  <a:lnTo>
                    <a:pt x="76" y="178"/>
                  </a:lnTo>
                  <a:lnTo>
                    <a:pt x="76" y="178"/>
                  </a:lnTo>
                  <a:lnTo>
                    <a:pt x="82" y="176"/>
                  </a:lnTo>
                  <a:lnTo>
                    <a:pt x="82" y="176"/>
                  </a:lnTo>
                  <a:lnTo>
                    <a:pt x="88" y="172"/>
                  </a:lnTo>
                  <a:lnTo>
                    <a:pt x="88" y="172"/>
                  </a:lnTo>
                  <a:lnTo>
                    <a:pt x="104" y="166"/>
                  </a:lnTo>
                  <a:lnTo>
                    <a:pt x="104" y="166"/>
                  </a:lnTo>
                  <a:lnTo>
                    <a:pt x="122" y="162"/>
                  </a:lnTo>
                  <a:lnTo>
                    <a:pt x="138" y="158"/>
                  </a:lnTo>
                  <a:lnTo>
                    <a:pt x="138" y="158"/>
                  </a:lnTo>
                  <a:lnTo>
                    <a:pt x="150" y="158"/>
                  </a:lnTo>
                  <a:lnTo>
                    <a:pt x="160" y="158"/>
                  </a:lnTo>
                  <a:lnTo>
                    <a:pt x="160" y="158"/>
                  </a:lnTo>
                  <a:lnTo>
                    <a:pt x="162" y="158"/>
                  </a:lnTo>
                  <a:lnTo>
                    <a:pt x="162" y="158"/>
                  </a:lnTo>
                  <a:lnTo>
                    <a:pt x="164" y="158"/>
                  </a:lnTo>
                  <a:lnTo>
                    <a:pt x="164" y="158"/>
                  </a:lnTo>
                  <a:lnTo>
                    <a:pt x="162" y="156"/>
                  </a:lnTo>
                  <a:lnTo>
                    <a:pt x="160" y="154"/>
                  </a:lnTo>
                  <a:lnTo>
                    <a:pt x="160" y="146"/>
                  </a:lnTo>
                  <a:lnTo>
                    <a:pt x="160" y="146"/>
                  </a:lnTo>
                  <a:lnTo>
                    <a:pt x="156" y="148"/>
                  </a:lnTo>
                  <a:lnTo>
                    <a:pt x="150" y="152"/>
                  </a:lnTo>
                  <a:lnTo>
                    <a:pt x="150" y="152"/>
                  </a:lnTo>
                  <a:lnTo>
                    <a:pt x="142" y="156"/>
                  </a:lnTo>
                  <a:lnTo>
                    <a:pt x="134" y="160"/>
                  </a:lnTo>
                  <a:lnTo>
                    <a:pt x="134" y="160"/>
                  </a:lnTo>
                  <a:lnTo>
                    <a:pt x="126" y="162"/>
                  </a:lnTo>
                  <a:lnTo>
                    <a:pt x="118" y="162"/>
                  </a:lnTo>
                  <a:lnTo>
                    <a:pt x="118" y="162"/>
                  </a:lnTo>
                  <a:lnTo>
                    <a:pt x="112" y="160"/>
                  </a:lnTo>
                  <a:lnTo>
                    <a:pt x="112" y="160"/>
                  </a:lnTo>
                  <a:lnTo>
                    <a:pt x="110" y="160"/>
                  </a:lnTo>
                  <a:lnTo>
                    <a:pt x="110" y="158"/>
                  </a:lnTo>
                  <a:lnTo>
                    <a:pt x="112" y="160"/>
                  </a:lnTo>
                  <a:lnTo>
                    <a:pt x="112" y="166"/>
                  </a:lnTo>
                  <a:lnTo>
                    <a:pt x="112" y="166"/>
                  </a:lnTo>
                  <a:lnTo>
                    <a:pt x="110" y="176"/>
                  </a:lnTo>
                  <a:lnTo>
                    <a:pt x="110" y="176"/>
                  </a:lnTo>
                  <a:lnTo>
                    <a:pt x="110" y="174"/>
                  </a:lnTo>
                  <a:lnTo>
                    <a:pt x="110" y="174"/>
                  </a:lnTo>
                  <a:lnTo>
                    <a:pt x="102" y="180"/>
                  </a:lnTo>
                  <a:lnTo>
                    <a:pt x="102" y="180"/>
                  </a:lnTo>
                  <a:lnTo>
                    <a:pt x="106" y="180"/>
                  </a:lnTo>
                  <a:lnTo>
                    <a:pt x="106" y="180"/>
                  </a:lnTo>
                  <a:lnTo>
                    <a:pt x="96" y="182"/>
                  </a:lnTo>
                  <a:lnTo>
                    <a:pt x="96" y="182"/>
                  </a:lnTo>
                  <a:lnTo>
                    <a:pt x="112" y="182"/>
                  </a:lnTo>
                  <a:lnTo>
                    <a:pt x="130" y="182"/>
                  </a:lnTo>
                  <a:lnTo>
                    <a:pt x="130" y="182"/>
                  </a:lnTo>
                  <a:lnTo>
                    <a:pt x="138" y="180"/>
                  </a:lnTo>
                  <a:lnTo>
                    <a:pt x="144" y="176"/>
                  </a:lnTo>
                  <a:lnTo>
                    <a:pt x="148" y="168"/>
                  </a:lnTo>
                  <a:lnTo>
                    <a:pt x="148" y="162"/>
                  </a:lnTo>
                  <a:lnTo>
                    <a:pt x="148" y="154"/>
                  </a:lnTo>
                  <a:lnTo>
                    <a:pt x="144" y="148"/>
                  </a:lnTo>
                  <a:lnTo>
                    <a:pt x="138" y="144"/>
                  </a:lnTo>
                  <a:lnTo>
                    <a:pt x="130" y="142"/>
                  </a:lnTo>
                  <a:lnTo>
                    <a:pt x="130" y="142"/>
                  </a:lnTo>
                  <a:lnTo>
                    <a:pt x="110" y="140"/>
                  </a:lnTo>
                  <a:lnTo>
                    <a:pt x="100" y="142"/>
                  </a:lnTo>
                  <a:lnTo>
                    <a:pt x="90" y="142"/>
                  </a:lnTo>
                  <a:lnTo>
                    <a:pt x="90" y="142"/>
                  </a:lnTo>
                  <a:lnTo>
                    <a:pt x="80" y="148"/>
                  </a:lnTo>
                  <a:lnTo>
                    <a:pt x="74" y="156"/>
                  </a:lnTo>
                  <a:lnTo>
                    <a:pt x="72" y="164"/>
                  </a:lnTo>
                  <a:lnTo>
                    <a:pt x="74" y="176"/>
                  </a:lnTo>
                  <a:lnTo>
                    <a:pt x="74" y="176"/>
                  </a:lnTo>
                  <a:lnTo>
                    <a:pt x="78" y="184"/>
                  </a:lnTo>
                  <a:lnTo>
                    <a:pt x="82" y="190"/>
                  </a:lnTo>
                  <a:lnTo>
                    <a:pt x="90" y="196"/>
                  </a:lnTo>
                  <a:lnTo>
                    <a:pt x="98" y="198"/>
                  </a:lnTo>
                  <a:lnTo>
                    <a:pt x="108" y="200"/>
                  </a:lnTo>
                  <a:lnTo>
                    <a:pt x="116" y="202"/>
                  </a:lnTo>
                  <a:lnTo>
                    <a:pt x="134" y="200"/>
                  </a:lnTo>
                  <a:lnTo>
                    <a:pt x="134" y="200"/>
                  </a:lnTo>
                  <a:lnTo>
                    <a:pt x="152" y="196"/>
                  </a:lnTo>
                  <a:lnTo>
                    <a:pt x="168" y="188"/>
                  </a:lnTo>
                  <a:lnTo>
                    <a:pt x="168" y="188"/>
                  </a:lnTo>
                  <a:lnTo>
                    <a:pt x="182" y="178"/>
                  </a:lnTo>
                  <a:lnTo>
                    <a:pt x="190" y="172"/>
                  </a:lnTo>
                  <a:lnTo>
                    <a:pt x="194" y="166"/>
                  </a:lnTo>
                  <a:lnTo>
                    <a:pt x="194" y="166"/>
                  </a:lnTo>
                  <a:lnTo>
                    <a:pt x="198" y="156"/>
                  </a:lnTo>
                  <a:lnTo>
                    <a:pt x="200" y="148"/>
                  </a:lnTo>
                  <a:lnTo>
                    <a:pt x="198" y="140"/>
                  </a:lnTo>
                  <a:lnTo>
                    <a:pt x="194" y="134"/>
                  </a:lnTo>
                  <a:lnTo>
                    <a:pt x="188" y="128"/>
                  </a:lnTo>
                  <a:lnTo>
                    <a:pt x="182" y="122"/>
                  </a:lnTo>
                  <a:lnTo>
                    <a:pt x="174" y="120"/>
                  </a:lnTo>
                  <a:lnTo>
                    <a:pt x="164" y="118"/>
                  </a:lnTo>
                  <a:lnTo>
                    <a:pt x="164" y="118"/>
                  </a:lnTo>
                  <a:lnTo>
                    <a:pt x="148" y="118"/>
                  </a:lnTo>
                  <a:lnTo>
                    <a:pt x="130" y="118"/>
                  </a:lnTo>
                  <a:lnTo>
                    <a:pt x="114" y="122"/>
                  </a:lnTo>
                  <a:lnTo>
                    <a:pt x="96" y="126"/>
                  </a:lnTo>
                  <a:lnTo>
                    <a:pt x="96" y="126"/>
                  </a:lnTo>
                  <a:lnTo>
                    <a:pt x="80" y="132"/>
                  </a:lnTo>
                  <a:lnTo>
                    <a:pt x="62" y="140"/>
                  </a:lnTo>
                  <a:lnTo>
                    <a:pt x="54" y="144"/>
                  </a:lnTo>
                  <a:lnTo>
                    <a:pt x="48" y="150"/>
                  </a:lnTo>
                  <a:lnTo>
                    <a:pt x="42" y="156"/>
                  </a:lnTo>
                  <a:lnTo>
                    <a:pt x="38" y="164"/>
                  </a:lnTo>
                  <a:lnTo>
                    <a:pt x="38" y="164"/>
                  </a:lnTo>
                  <a:lnTo>
                    <a:pt x="38" y="172"/>
                  </a:lnTo>
                  <a:lnTo>
                    <a:pt x="40" y="180"/>
                  </a:lnTo>
                  <a:lnTo>
                    <a:pt x="42" y="188"/>
                  </a:lnTo>
                  <a:lnTo>
                    <a:pt x="48" y="194"/>
                  </a:lnTo>
                  <a:lnTo>
                    <a:pt x="48" y="194"/>
                  </a:lnTo>
                  <a:lnTo>
                    <a:pt x="54" y="200"/>
                  </a:lnTo>
                  <a:lnTo>
                    <a:pt x="62" y="204"/>
                  </a:lnTo>
                  <a:lnTo>
                    <a:pt x="68" y="206"/>
                  </a:lnTo>
                  <a:lnTo>
                    <a:pt x="76" y="212"/>
                  </a:lnTo>
                  <a:lnTo>
                    <a:pt x="76" y="212"/>
                  </a:lnTo>
                  <a:lnTo>
                    <a:pt x="88" y="222"/>
                  </a:lnTo>
                  <a:lnTo>
                    <a:pt x="94" y="228"/>
                  </a:lnTo>
                  <a:lnTo>
                    <a:pt x="102" y="232"/>
                  </a:lnTo>
                  <a:lnTo>
                    <a:pt x="102" y="232"/>
                  </a:lnTo>
                  <a:lnTo>
                    <a:pt x="118" y="236"/>
                  </a:lnTo>
                  <a:lnTo>
                    <a:pt x="136" y="236"/>
                  </a:lnTo>
                  <a:lnTo>
                    <a:pt x="136" y="236"/>
                  </a:lnTo>
                  <a:lnTo>
                    <a:pt x="154" y="234"/>
                  </a:lnTo>
                  <a:lnTo>
                    <a:pt x="170" y="228"/>
                  </a:lnTo>
                  <a:lnTo>
                    <a:pt x="178" y="224"/>
                  </a:lnTo>
                  <a:lnTo>
                    <a:pt x="186" y="220"/>
                  </a:lnTo>
                  <a:lnTo>
                    <a:pt x="192" y="214"/>
                  </a:lnTo>
                  <a:lnTo>
                    <a:pt x="196" y="206"/>
                  </a:lnTo>
                  <a:lnTo>
                    <a:pt x="196" y="206"/>
                  </a:lnTo>
                  <a:lnTo>
                    <a:pt x="202" y="192"/>
                  </a:lnTo>
                  <a:lnTo>
                    <a:pt x="204" y="178"/>
                  </a:lnTo>
                  <a:lnTo>
                    <a:pt x="206" y="164"/>
                  </a:lnTo>
                  <a:lnTo>
                    <a:pt x="210" y="150"/>
                  </a:lnTo>
                  <a:lnTo>
                    <a:pt x="210" y="150"/>
                  </a:lnTo>
                  <a:lnTo>
                    <a:pt x="216" y="140"/>
                  </a:lnTo>
                  <a:lnTo>
                    <a:pt x="222" y="134"/>
                  </a:lnTo>
                  <a:lnTo>
                    <a:pt x="222" y="134"/>
                  </a:lnTo>
                  <a:lnTo>
                    <a:pt x="234" y="126"/>
                  </a:lnTo>
                  <a:lnTo>
                    <a:pt x="246" y="118"/>
                  </a:lnTo>
                  <a:lnTo>
                    <a:pt x="246" y="118"/>
                  </a:lnTo>
                  <a:lnTo>
                    <a:pt x="252" y="112"/>
                  </a:lnTo>
                  <a:lnTo>
                    <a:pt x="256" y="106"/>
                  </a:lnTo>
                  <a:lnTo>
                    <a:pt x="260" y="98"/>
                  </a:lnTo>
                  <a:lnTo>
                    <a:pt x="260" y="90"/>
                  </a:lnTo>
                  <a:lnTo>
                    <a:pt x="260" y="90"/>
                  </a:lnTo>
                  <a:lnTo>
                    <a:pt x="262" y="84"/>
                  </a:lnTo>
                  <a:lnTo>
                    <a:pt x="260" y="78"/>
                  </a:lnTo>
                  <a:lnTo>
                    <a:pt x="260" y="78"/>
                  </a:lnTo>
                  <a:lnTo>
                    <a:pt x="262" y="76"/>
                  </a:lnTo>
                  <a:lnTo>
                    <a:pt x="262" y="74"/>
                  </a:lnTo>
                  <a:lnTo>
                    <a:pt x="256" y="76"/>
                  </a:lnTo>
                  <a:lnTo>
                    <a:pt x="256" y="76"/>
                  </a:lnTo>
                  <a:lnTo>
                    <a:pt x="252" y="78"/>
                  </a:lnTo>
                  <a:lnTo>
                    <a:pt x="248" y="76"/>
                  </a:lnTo>
                  <a:lnTo>
                    <a:pt x="248" y="76"/>
                  </a:lnTo>
                  <a:lnTo>
                    <a:pt x="250" y="80"/>
                  </a:lnTo>
                  <a:lnTo>
                    <a:pt x="250" y="80"/>
                  </a:lnTo>
                  <a:lnTo>
                    <a:pt x="252" y="92"/>
                  </a:lnTo>
                  <a:lnTo>
                    <a:pt x="252" y="106"/>
                  </a:lnTo>
                  <a:lnTo>
                    <a:pt x="252" y="106"/>
                  </a:lnTo>
                  <a:lnTo>
                    <a:pt x="254" y="144"/>
                  </a:lnTo>
                  <a:lnTo>
                    <a:pt x="254" y="144"/>
                  </a:lnTo>
                  <a:lnTo>
                    <a:pt x="254" y="162"/>
                  </a:lnTo>
                  <a:lnTo>
                    <a:pt x="258" y="180"/>
                  </a:lnTo>
                  <a:lnTo>
                    <a:pt x="260" y="186"/>
                  </a:lnTo>
                  <a:lnTo>
                    <a:pt x="266" y="192"/>
                  </a:lnTo>
                  <a:lnTo>
                    <a:pt x="272" y="198"/>
                  </a:lnTo>
                  <a:lnTo>
                    <a:pt x="282" y="198"/>
                  </a:lnTo>
                  <a:lnTo>
                    <a:pt x="282" y="198"/>
                  </a:lnTo>
                  <a:lnTo>
                    <a:pt x="292" y="198"/>
                  </a:lnTo>
                  <a:lnTo>
                    <a:pt x="298" y="194"/>
                  </a:lnTo>
                  <a:lnTo>
                    <a:pt x="304" y="188"/>
                  </a:lnTo>
                  <a:lnTo>
                    <a:pt x="310" y="180"/>
                  </a:lnTo>
                  <a:lnTo>
                    <a:pt x="316" y="164"/>
                  </a:lnTo>
                  <a:lnTo>
                    <a:pt x="320" y="148"/>
                  </a:lnTo>
                  <a:lnTo>
                    <a:pt x="320" y="148"/>
                  </a:lnTo>
                  <a:lnTo>
                    <a:pt x="324" y="130"/>
                  </a:lnTo>
                  <a:lnTo>
                    <a:pt x="324" y="114"/>
                  </a:lnTo>
                  <a:lnTo>
                    <a:pt x="324" y="96"/>
                  </a:lnTo>
                  <a:lnTo>
                    <a:pt x="322" y="80"/>
                  </a:lnTo>
                  <a:lnTo>
                    <a:pt x="322" y="80"/>
                  </a:lnTo>
                  <a:lnTo>
                    <a:pt x="320" y="62"/>
                  </a:lnTo>
                  <a:lnTo>
                    <a:pt x="314" y="44"/>
                  </a:lnTo>
                  <a:lnTo>
                    <a:pt x="304" y="28"/>
                  </a:lnTo>
                  <a:lnTo>
                    <a:pt x="298" y="22"/>
                  </a:lnTo>
                  <a:lnTo>
                    <a:pt x="290" y="16"/>
                  </a:lnTo>
                  <a:lnTo>
                    <a:pt x="290" y="16"/>
                  </a:lnTo>
                  <a:lnTo>
                    <a:pt x="282" y="10"/>
                  </a:lnTo>
                  <a:lnTo>
                    <a:pt x="274" y="6"/>
                  </a:lnTo>
                  <a:lnTo>
                    <a:pt x="264" y="2"/>
                  </a:lnTo>
                  <a:lnTo>
                    <a:pt x="254" y="0"/>
                  </a:lnTo>
                  <a:lnTo>
                    <a:pt x="244" y="0"/>
                  </a:lnTo>
                  <a:lnTo>
                    <a:pt x="236" y="2"/>
                  </a:lnTo>
                  <a:lnTo>
                    <a:pt x="226" y="6"/>
                  </a:lnTo>
                  <a:lnTo>
                    <a:pt x="218" y="12"/>
                  </a:lnTo>
                  <a:lnTo>
                    <a:pt x="218" y="12"/>
                  </a:lnTo>
                  <a:lnTo>
                    <a:pt x="212" y="20"/>
                  </a:lnTo>
                  <a:lnTo>
                    <a:pt x="208" y="28"/>
                  </a:lnTo>
                  <a:lnTo>
                    <a:pt x="202" y="48"/>
                  </a:lnTo>
                  <a:lnTo>
                    <a:pt x="202" y="48"/>
                  </a:lnTo>
                  <a:lnTo>
                    <a:pt x="198" y="64"/>
                  </a:lnTo>
                  <a:lnTo>
                    <a:pt x="190" y="82"/>
                  </a:lnTo>
                  <a:lnTo>
                    <a:pt x="190" y="82"/>
                  </a:lnTo>
                  <a:lnTo>
                    <a:pt x="182" y="92"/>
                  </a:lnTo>
                  <a:lnTo>
                    <a:pt x="178" y="96"/>
                  </a:lnTo>
                  <a:lnTo>
                    <a:pt x="172" y="100"/>
                  </a:lnTo>
                  <a:lnTo>
                    <a:pt x="172" y="100"/>
                  </a:lnTo>
                  <a:lnTo>
                    <a:pt x="162" y="102"/>
                  </a:lnTo>
                  <a:lnTo>
                    <a:pt x="162" y="102"/>
                  </a:lnTo>
                  <a:lnTo>
                    <a:pt x="164" y="106"/>
                  </a:lnTo>
                  <a:lnTo>
                    <a:pt x="164" y="108"/>
                  </a:lnTo>
                  <a:lnTo>
                    <a:pt x="162" y="112"/>
                  </a:lnTo>
                  <a:lnTo>
                    <a:pt x="162" y="112"/>
                  </a:lnTo>
                  <a:lnTo>
                    <a:pt x="166" y="106"/>
                  </a:lnTo>
                  <a:lnTo>
                    <a:pt x="168" y="100"/>
                  </a:lnTo>
                  <a:lnTo>
                    <a:pt x="168" y="94"/>
                  </a:lnTo>
                  <a:lnTo>
                    <a:pt x="166" y="88"/>
                  </a:lnTo>
                  <a:lnTo>
                    <a:pt x="162" y="82"/>
                  </a:lnTo>
                  <a:lnTo>
                    <a:pt x="156" y="78"/>
                  </a:lnTo>
                  <a:lnTo>
                    <a:pt x="150" y="76"/>
                  </a:lnTo>
                  <a:lnTo>
                    <a:pt x="144" y="78"/>
                  </a:lnTo>
                  <a:lnTo>
                    <a:pt x="144" y="78"/>
                  </a:lnTo>
                  <a:lnTo>
                    <a:pt x="134" y="82"/>
                  </a:lnTo>
                  <a:lnTo>
                    <a:pt x="126" y="86"/>
                  </a:lnTo>
                  <a:lnTo>
                    <a:pt x="108" y="96"/>
                  </a:lnTo>
                  <a:lnTo>
                    <a:pt x="108" y="96"/>
                  </a:lnTo>
                  <a:lnTo>
                    <a:pt x="104" y="100"/>
                  </a:lnTo>
                  <a:lnTo>
                    <a:pt x="98" y="100"/>
                  </a:lnTo>
                  <a:lnTo>
                    <a:pt x="98" y="100"/>
                  </a:lnTo>
                  <a:lnTo>
                    <a:pt x="96" y="100"/>
                  </a:lnTo>
                  <a:lnTo>
                    <a:pt x="96" y="100"/>
                  </a:lnTo>
                  <a:lnTo>
                    <a:pt x="98" y="102"/>
                  </a:lnTo>
                  <a:lnTo>
                    <a:pt x="96" y="98"/>
                  </a:lnTo>
                  <a:lnTo>
                    <a:pt x="96" y="98"/>
                  </a:lnTo>
                  <a:lnTo>
                    <a:pt x="94" y="94"/>
                  </a:lnTo>
                  <a:lnTo>
                    <a:pt x="90" y="88"/>
                  </a:lnTo>
                  <a:lnTo>
                    <a:pt x="86" y="86"/>
                  </a:lnTo>
                  <a:lnTo>
                    <a:pt x="80" y="84"/>
                  </a:lnTo>
                  <a:lnTo>
                    <a:pt x="80" y="84"/>
                  </a:lnTo>
                  <a:lnTo>
                    <a:pt x="74" y="84"/>
                  </a:lnTo>
                  <a:lnTo>
                    <a:pt x="70" y="86"/>
                  </a:lnTo>
                  <a:lnTo>
                    <a:pt x="64" y="90"/>
                  </a:lnTo>
                  <a:lnTo>
                    <a:pt x="60" y="94"/>
                  </a:lnTo>
                  <a:lnTo>
                    <a:pt x="60" y="94"/>
                  </a:lnTo>
                  <a:lnTo>
                    <a:pt x="48" y="108"/>
                  </a:lnTo>
                  <a:lnTo>
                    <a:pt x="40" y="116"/>
                  </a:lnTo>
                  <a:lnTo>
                    <a:pt x="32" y="120"/>
                  </a:lnTo>
                  <a:lnTo>
                    <a:pt x="32" y="120"/>
                  </a:lnTo>
                  <a:lnTo>
                    <a:pt x="22" y="124"/>
                  </a:lnTo>
                  <a:lnTo>
                    <a:pt x="12" y="130"/>
                  </a:lnTo>
                  <a:lnTo>
                    <a:pt x="6" y="138"/>
                  </a:lnTo>
                  <a:lnTo>
                    <a:pt x="2" y="148"/>
                  </a:lnTo>
                  <a:lnTo>
                    <a:pt x="2" y="148"/>
                  </a:lnTo>
                  <a:lnTo>
                    <a:pt x="0" y="160"/>
                  </a:lnTo>
                  <a:lnTo>
                    <a:pt x="2" y="172"/>
                  </a:lnTo>
                  <a:lnTo>
                    <a:pt x="8" y="182"/>
                  </a:lnTo>
                  <a:lnTo>
                    <a:pt x="14" y="192"/>
                  </a:lnTo>
                  <a:lnTo>
                    <a:pt x="14" y="192"/>
                  </a:lnTo>
                  <a:lnTo>
                    <a:pt x="24" y="198"/>
                  </a:lnTo>
                  <a:lnTo>
                    <a:pt x="34" y="204"/>
                  </a:lnTo>
                  <a:lnTo>
                    <a:pt x="54" y="214"/>
                  </a:lnTo>
                  <a:lnTo>
                    <a:pt x="54" y="214"/>
                  </a:lnTo>
                  <a:lnTo>
                    <a:pt x="62" y="220"/>
                  </a:lnTo>
                  <a:lnTo>
                    <a:pt x="70" y="228"/>
                  </a:lnTo>
                  <a:lnTo>
                    <a:pt x="78" y="234"/>
                  </a:lnTo>
                  <a:lnTo>
                    <a:pt x="88" y="240"/>
                  </a:lnTo>
                  <a:lnTo>
                    <a:pt x="88" y="240"/>
                  </a:lnTo>
                  <a:lnTo>
                    <a:pt x="98" y="244"/>
                  </a:lnTo>
                  <a:lnTo>
                    <a:pt x="110" y="248"/>
                  </a:lnTo>
                  <a:lnTo>
                    <a:pt x="134" y="248"/>
                  </a:lnTo>
                  <a:lnTo>
                    <a:pt x="134" y="248"/>
                  </a:lnTo>
                  <a:lnTo>
                    <a:pt x="186" y="246"/>
                  </a:lnTo>
                  <a:lnTo>
                    <a:pt x="186" y="246"/>
                  </a:lnTo>
                  <a:lnTo>
                    <a:pt x="198" y="246"/>
                  </a:lnTo>
                  <a:lnTo>
                    <a:pt x="210" y="244"/>
                  </a:lnTo>
                  <a:lnTo>
                    <a:pt x="220" y="238"/>
                  </a:lnTo>
                  <a:lnTo>
                    <a:pt x="224" y="236"/>
                  </a:lnTo>
                  <a:lnTo>
                    <a:pt x="228" y="230"/>
                  </a:lnTo>
                  <a:lnTo>
                    <a:pt x="228" y="230"/>
                  </a:lnTo>
                  <a:lnTo>
                    <a:pt x="232" y="224"/>
                  </a:lnTo>
                  <a:lnTo>
                    <a:pt x="234" y="218"/>
                  </a:lnTo>
                  <a:lnTo>
                    <a:pt x="236" y="204"/>
                  </a:lnTo>
                  <a:lnTo>
                    <a:pt x="234" y="174"/>
                  </a:lnTo>
                  <a:lnTo>
                    <a:pt x="234" y="174"/>
                  </a:lnTo>
                  <a:lnTo>
                    <a:pt x="234" y="162"/>
                  </a:lnTo>
                  <a:lnTo>
                    <a:pt x="234" y="148"/>
                  </a:lnTo>
                  <a:lnTo>
                    <a:pt x="234" y="148"/>
                  </a:lnTo>
                  <a:lnTo>
                    <a:pt x="236" y="140"/>
                  </a:lnTo>
                  <a:lnTo>
                    <a:pt x="236" y="140"/>
                  </a:lnTo>
                  <a:lnTo>
                    <a:pt x="238" y="136"/>
                  </a:lnTo>
                  <a:lnTo>
                    <a:pt x="238" y="136"/>
                  </a:lnTo>
                  <a:lnTo>
                    <a:pt x="240" y="134"/>
                  </a:lnTo>
                  <a:lnTo>
                    <a:pt x="240" y="134"/>
                  </a:lnTo>
                  <a:lnTo>
                    <a:pt x="240" y="134"/>
                  </a:lnTo>
                  <a:lnTo>
                    <a:pt x="240" y="134"/>
                  </a:lnTo>
                  <a:lnTo>
                    <a:pt x="240" y="134"/>
                  </a:lnTo>
                  <a:lnTo>
                    <a:pt x="230" y="138"/>
                  </a:lnTo>
                  <a:lnTo>
                    <a:pt x="230" y="138"/>
                  </a:lnTo>
                  <a:lnTo>
                    <a:pt x="232" y="138"/>
                  </a:lnTo>
                  <a:lnTo>
                    <a:pt x="232" y="138"/>
                  </a:lnTo>
                  <a:lnTo>
                    <a:pt x="222" y="134"/>
                  </a:lnTo>
                  <a:lnTo>
                    <a:pt x="222" y="134"/>
                  </a:lnTo>
                  <a:lnTo>
                    <a:pt x="226" y="138"/>
                  </a:lnTo>
                  <a:lnTo>
                    <a:pt x="228" y="142"/>
                  </a:lnTo>
                  <a:lnTo>
                    <a:pt x="228" y="150"/>
                  </a:lnTo>
                  <a:lnTo>
                    <a:pt x="228" y="150"/>
                  </a:lnTo>
                  <a:lnTo>
                    <a:pt x="228" y="190"/>
                  </a:lnTo>
                  <a:lnTo>
                    <a:pt x="228" y="190"/>
                  </a:lnTo>
                  <a:lnTo>
                    <a:pt x="228" y="202"/>
                  </a:lnTo>
                  <a:lnTo>
                    <a:pt x="232" y="210"/>
                  </a:lnTo>
                  <a:lnTo>
                    <a:pt x="238" y="218"/>
                  </a:lnTo>
                  <a:lnTo>
                    <a:pt x="248" y="222"/>
                  </a:lnTo>
                  <a:lnTo>
                    <a:pt x="248" y="222"/>
                  </a:lnTo>
                  <a:lnTo>
                    <a:pt x="258" y="224"/>
                  </a:lnTo>
                  <a:lnTo>
                    <a:pt x="270" y="224"/>
                  </a:lnTo>
                  <a:lnTo>
                    <a:pt x="292" y="222"/>
                  </a:lnTo>
                  <a:lnTo>
                    <a:pt x="292" y="222"/>
                  </a:lnTo>
                  <a:lnTo>
                    <a:pt x="300" y="220"/>
                  </a:lnTo>
                  <a:lnTo>
                    <a:pt x="306" y="216"/>
                  </a:lnTo>
                  <a:lnTo>
                    <a:pt x="310" y="210"/>
                  </a:lnTo>
                  <a:lnTo>
                    <a:pt x="312" y="202"/>
                  </a:lnTo>
                  <a:lnTo>
                    <a:pt x="310" y="194"/>
                  </a:lnTo>
                  <a:lnTo>
                    <a:pt x="306" y="188"/>
                  </a:lnTo>
                  <a:lnTo>
                    <a:pt x="300" y="184"/>
                  </a:lnTo>
                  <a:lnTo>
                    <a:pt x="292" y="182"/>
                  </a:lnTo>
                  <a:lnTo>
                    <a:pt x="292" y="182"/>
                  </a:lnTo>
                  <a:close/>
                </a:path>
              </a:pathLst>
            </a:custGeom>
            <a:solidFill>
              <a:srgbClr val="007EA3"/>
            </a:solidFill>
            <a:ln w="76200">
              <a:solidFill>
                <a:srgbClr val="007EA3"/>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6">
              <a:extLst>
                <a:ext uri="{FF2B5EF4-FFF2-40B4-BE49-F238E27FC236}">
                  <a16:creationId xmlns:a16="http://schemas.microsoft.com/office/drawing/2014/main" id="{8CAA4159-2095-4E45-83A9-B7F1A61D8B0A}"/>
                </a:ext>
              </a:extLst>
            </p:cNvPr>
            <p:cNvSpPr>
              <a:spLocks/>
            </p:cNvSpPr>
            <p:nvPr/>
          </p:nvSpPr>
          <p:spPr bwMode="auto">
            <a:xfrm>
              <a:off x="3044" y="2387"/>
              <a:ext cx="677" cy="331"/>
            </a:xfrm>
            <a:custGeom>
              <a:avLst/>
              <a:gdLst>
                <a:gd name="T0" fmla="*/ 240 w 677"/>
                <a:gd name="T1" fmla="*/ 24 h 331"/>
                <a:gd name="T2" fmla="*/ 56 w 677"/>
                <a:gd name="T3" fmla="*/ 199 h 331"/>
                <a:gd name="T4" fmla="*/ 98 w 677"/>
                <a:gd name="T5" fmla="*/ 269 h 331"/>
                <a:gd name="T6" fmla="*/ 254 w 677"/>
                <a:gd name="T7" fmla="*/ 209 h 331"/>
                <a:gd name="T8" fmla="*/ 324 w 677"/>
                <a:gd name="T9" fmla="*/ 275 h 331"/>
                <a:gd name="T10" fmla="*/ 567 w 677"/>
                <a:gd name="T11" fmla="*/ 327 h 331"/>
                <a:gd name="T12" fmla="*/ 647 w 677"/>
                <a:gd name="T13" fmla="*/ 253 h 331"/>
                <a:gd name="T14" fmla="*/ 667 w 677"/>
                <a:gd name="T15" fmla="*/ 181 h 331"/>
                <a:gd name="T16" fmla="*/ 513 w 677"/>
                <a:gd name="T17" fmla="*/ 152 h 331"/>
                <a:gd name="T18" fmla="*/ 335 w 677"/>
                <a:gd name="T19" fmla="*/ 8 h 331"/>
                <a:gd name="T20" fmla="*/ 222 w 677"/>
                <a:gd name="T21" fmla="*/ 60 h 331"/>
                <a:gd name="T22" fmla="*/ 88 w 677"/>
                <a:gd name="T23" fmla="*/ 183 h 331"/>
                <a:gd name="T24" fmla="*/ 102 w 677"/>
                <a:gd name="T25" fmla="*/ 235 h 331"/>
                <a:gd name="T26" fmla="*/ 254 w 677"/>
                <a:gd name="T27" fmla="*/ 185 h 331"/>
                <a:gd name="T28" fmla="*/ 329 w 677"/>
                <a:gd name="T29" fmla="*/ 249 h 331"/>
                <a:gd name="T30" fmla="*/ 529 w 677"/>
                <a:gd name="T31" fmla="*/ 317 h 331"/>
                <a:gd name="T32" fmla="*/ 625 w 677"/>
                <a:gd name="T33" fmla="*/ 243 h 331"/>
                <a:gd name="T34" fmla="*/ 593 w 677"/>
                <a:gd name="T35" fmla="*/ 195 h 331"/>
                <a:gd name="T36" fmla="*/ 489 w 677"/>
                <a:gd name="T37" fmla="*/ 253 h 331"/>
                <a:gd name="T38" fmla="*/ 357 w 677"/>
                <a:gd name="T39" fmla="*/ 165 h 331"/>
                <a:gd name="T40" fmla="*/ 230 w 677"/>
                <a:gd name="T41" fmla="*/ 118 h 331"/>
                <a:gd name="T42" fmla="*/ 146 w 677"/>
                <a:gd name="T43" fmla="*/ 183 h 331"/>
                <a:gd name="T44" fmla="*/ 268 w 677"/>
                <a:gd name="T45" fmla="*/ 108 h 331"/>
                <a:gd name="T46" fmla="*/ 276 w 677"/>
                <a:gd name="T47" fmla="*/ 78 h 331"/>
                <a:gd name="T48" fmla="*/ 292 w 677"/>
                <a:gd name="T49" fmla="*/ 140 h 331"/>
                <a:gd name="T50" fmla="*/ 365 w 677"/>
                <a:gd name="T51" fmla="*/ 54 h 331"/>
                <a:gd name="T52" fmla="*/ 339 w 677"/>
                <a:gd name="T53" fmla="*/ 90 h 331"/>
                <a:gd name="T54" fmla="*/ 499 w 677"/>
                <a:gd name="T55" fmla="*/ 225 h 331"/>
                <a:gd name="T56" fmla="*/ 519 w 677"/>
                <a:gd name="T57" fmla="*/ 219 h 331"/>
                <a:gd name="T58" fmla="*/ 461 w 677"/>
                <a:gd name="T59" fmla="*/ 233 h 331"/>
                <a:gd name="T60" fmla="*/ 435 w 677"/>
                <a:gd name="T61" fmla="*/ 273 h 331"/>
                <a:gd name="T62" fmla="*/ 557 w 677"/>
                <a:gd name="T63" fmla="*/ 223 h 331"/>
                <a:gd name="T64" fmla="*/ 473 w 677"/>
                <a:gd name="T65" fmla="*/ 156 h 331"/>
                <a:gd name="T66" fmla="*/ 349 w 677"/>
                <a:gd name="T67" fmla="*/ 92 h 331"/>
                <a:gd name="T68" fmla="*/ 316 w 677"/>
                <a:gd name="T69" fmla="*/ 96 h 331"/>
                <a:gd name="T70" fmla="*/ 324 w 677"/>
                <a:gd name="T71" fmla="*/ 36 h 331"/>
                <a:gd name="T72" fmla="*/ 152 w 677"/>
                <a:gd name="T73" fmla="*/ 152 h 331"/>
                <a:gd name="T74" fmla="*/ 288 w 677"/>
                <a:gd name="T75" fmla="*/ 160 h 331"/>
                <a:gd name="T76" fmla="*/ 355 w 677"/>
                <a:gd name="T77" fmla="*/ 249 h 331"/>
                <a:gd name="T78" fmla="*/ 509 w 677"/>
                <a:gd name="T79" fmla="*/ 291 h 331"/>
                <a:gd name="T80" fmla="*/ 595 w 677"/>
                <a:gd name="T81" fmla="*/ 235 h 331"/>
                <a:gd name="T82" fmla="*/ 553 w 677"/>
                <a:gd name="T83" fmla="*/ 269 h 331"/>
                <a:gd name="T84" fmla="*/ 385 w 677"/>
                <a:gd name="T85" fmla="*/ 243 h 331"/>
                <a:gd name="T86" fmla="*/ 333 w 677"/>
                <a:gd name="T87" fmla="*/ 165 h 331"/>
                <a:gd name="T88" fmla="*/ 160 w 677"/>
                <a:gd name="T89" fmla="*/ 177 h 331"/>
                <a:gd name="T90" fmla="*/ 116 w 677"/>
                <a:gd name="T91" fmla="*/ 199 h 331"/>
                <a:gd name="T92" fmla="*/ 138 w 677"/>
                <a:gd name="T93" fmla="*/ 195 h 331"/>
                <a:gd name="T94" fmla="*/ 260 w 677"/>
                <a:gd name="T95" fmla="*/ 78 h 331"/>
                <a:gd name="T96" fmla="*/ 314 w 677"/>
                <a:gd name="T97" fmla="*/ 42 h 331"/>
                <a:gd name="T98" fmla="*/ 445 w 677"/>
                <a:gd name="T99" fmla="*/ 138 h 331"/>
                <a:gd name="T100" fmla="*/ 581 w 677"/>
                <a:gd name="T101" fmla="*/ 217 h 331"/>
                <a:gd name="T102" fmla="*/ 629 w 677"/>
                <a:gd name="T103" fmla="*/ 211 h 331"/>
                <a:gd name="T104" fmla="*/ 565 w 677"/>
                <a:gd name="T105" fmla="*/ 287 h 331"/>
                <a:gd name="T106" fmla="*/ 359 w 677"/>
                <a:gd name="T107" fmla="*/ 253 h 331"/>
                <a:gd name="T108" fmla="*/ 258 w 677"/>
                <a:gd name="T109" fmla="*/ 169 h 331"/>
                <a:gd name="T110" fmla="*/ 120 w 677"/>
                <a:gd name="T111" fmla="*/ 227 h 331"/>
                <a:gd name="T112" fmla="*/ 112 w 677"/>
                <a:gd name="T113" fmla="*/ 225 h 331"/>
                <a:gd name="T114" fmla="*/ 96 w 677"/>
                <a:gd name="T115" fmla="*/ 199 h 331"/>
                <a:gd name="T116" fmla="*/ 268 w 677"/>
                <a:gd name="T117" fmla="*/ 26 h 331"/>
                <a:gd name="T118" fmla="*/ 10 w 677"/>
                <a:gd name="T119" fmla="*/ 189 h 331"/>
                <a:gd name="T120" fmla="*/ 30 w 677"/>
                <a:gd name="T121" fmla="*/ 22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31">
                  <a:moveTo>
                    <a:pt x="30" y="225"/>
                  </a:moveTo>
                  <a:lnTo>
                    <a:pt x="30" y="225"/>
                  </a:lnTo>
                  <a:lnTo>
                    <a:pt x="90" y="181"/>
                  </a:lnTo>
                  <a:lnTo>
                    <a:pt x="150" y="136"/>
                  </a:lnTo>
                  <a:lnTo>
                    <a:pt x="150" y="136"/>
                  </a:lnTo>
                  <a:lnTo>
                    <a:pt x="204" y="94"/>
                  </a:lnTo>
                  <a:lnTo>
                    <a:pt x="234" y="74"/>
                  </a:lnTo>
                  <a:lnTo>
                    <a:pt x="264" y="56"/>
                  </a:lnTo>
                  <a:lnTo>
                    <a:pt x="264" y="56"/>
                  </a:lnTo>
                  <a:lnTo>
                    <a:pt x="240" y="24"/>
                  </a:lnTo>
                  <a:lnTo>
                    <a:pt x="240" y="24"/>
                  </a:lnTo>
                  <a:lnTo>
                    <a:pt x="204" y="62"/>
                  </a:lnTo>
                  <a:lnTo>
                    <a:pt x="166" y="96"/>
                  </a:lnTo>
                  <a:lnTo>
                    <a:pt x="126" y="128"/>
                  </a:lnTo>
                  <a:lnTo>
                    <a:pt x="84" y="158"/>
                  </a:lnTo>
                  <a:lnTo>
                    <a:pt x="84" y="158"/>
                  </a:lnTo>
                  <a:lnTo>
                    <a:pt x="74" y="165"/>
                  </a:lnTo>
                  <a:lnTo>
                    <a:pt x="64" y="175"/>
                  </a:lnTo>
                  <a:lnTo>
                    <a:pt x="60" y="179"/>
                  </a:lnTo>
                  <a:lnTo>
                    <a:pt x="56" y="185"/>
                  </a:lnTo>
                  <a:lnTo>
                    <a:pt x="56" y="191"/>
                  </a:lnTo>
                  <a:lnTo>
                    <a:pt x="56" y="199"/>
                  </a:lnTo>
                  <a:lnTo>
                    <a:pt x="56" y="199"/>
                  </a:lnTo>
                  <a:lnTo>
                    <a:pt x="58" y="205"/>
                  </a:lnTo>
                  <a:lnTo>
                    <a:pt x="60" y="211"/>
                  </a:lnTo>
                  <a:lnTo>
                    <a:pt x="66" y="223"/>
                  </a:lnTo>
                  <a:lnTo>
                    <a:pt x="66" y="223"/>
                  </a:lnTo>
                  <a:lnTo>
                    <a:pt x="80" y="249"/>
                  </a:lnTo>
                  <a:lnTo>
                    <a:pt x="80" y="249"/>
                  </a:lnTo>
                  <a:lnTo>
                    <a:pt x="88" y="261"/>
                  </a:lnTo>
                  <a:lnTo>
                    <a:pt x="92" y="265"/>
                  </a:lnTo>
                  <a:lnTo>
                    <a:pt x="98" y="269"/>
                  </a:lnTo>
                  <a:lnTo>
                    <a:pt x="98" y="269"/>
                  </a:lnTo>
                  <a:lnTo>
                    <a:pt x="106" y="271"/>
                  </a:lnTo>
                  <a:lnTo>
                    <a:pt x="114" y="271"/>
                  </a:lnTo>
                  <a:lnTo>
                    <a:pt x="128" y="267"/>
                  </a:lnTo>
                  <a:lnTo>
                    <a:pt x="128" y="267"/>
                  </a:lnTo>
                  <a:lnTo>
                    <a:pt x="178" y="249"/>
                  </a:lnTo>
                  <a:lnTo>
                    <a:pt x="178" y="249"/>
                  </a:lnTo>
                  <a:lnTo>
                    <a:pt x="202" y="239"/>
                  </a:lnTo>
                  <a:lnTo>
                    <a:pt x="226" y="225"/>
                  </a:lnTo>
                  <a:lnTo>
                    <a:pt x="226" y="225"/>
                  </a:lnTo>
                  <a:lnTo>
                    <a:pt x="244" y="213"/>
                  </a:lnTo>
                  <a:lnTo>
                    <a:pt x="254" y="209"/>
                  </a:lnTo>
                  <a:lnTo>
                    <a:pt x="260" y="207"/>
                  </a:lnTo>
                  <a:lnTo>
                    <a:pt x="264" y="209"/>
                  </a:lnTo>
                  <a:lnTo>
                    <a:pt x="264" y="209"/>
                  </a:lnTo>
                  <a:lnTo>
                    <a:pt x="270" y="211"/>
                  </a:lnTo>
                  <a:lnTo>
                    <a:pt x="274" y="217"/>
                  </a:lnTo>
                  <a:lnTo>
                    <a:pt x="274" y="217"/>
                  </a:lnTo>
                  <a:lnTo>
                    <a:pt x="290" y="237"/>
                  </a:lnTo>
                  <a:lnTo>
                    <a:pt x="290" y="237"/>
                  </a:lnTo>
                  <a:lnTo>
                    <a:pt x="308" y="257"/>
                  </a:lnTo>
                  <a:lnTo>
                    <a:pt x="324" y="275"/>
                  </a:lnTo>
                  <a:lnTo>
                    <a:pt x="324" y="275"/>
                  </a:lnTo>
                  <a:lnTo>
                    <a:pt x="343" y="291"/>
                  </a:lnTo>
                  <a:lnTo>
                    <a:pt x="365" y="305"/>
                  </a:lnTo>
                  <a:lnTo>
                    <a:pt x="389" y="317"/>
                  </a:lnTo>
                  <a:lnTo>
                    <a:pt x="413" y="323"/>
                  </a:lnTo>
                  <a:lnTo>
                    <a:pt x="413" y="323"/>
                  </a:lnTo>
                  <a:lnTo>
                    <a:pt x="441" y="329"/>
                  </a:lnTo>
                  <a:lnTo>
                    <a:pt x="471" y="331"/>
                  </a:lnTo>
                  <a:lnTo>
                    <a:pt x="529" y="331"/>
                  </a:lnTo>
                  <a:lnTo>
                    <a:pt x="529" y="331"/>
                  </a:lnTo>
                  <a:lnTo>
                    <a:pt x="553" y="329"/>
                  </a:lnTo>
                  <a:lnTo>
                    <a:pt x="567" y="327"/>
                  </a:lnTo>
                  <a:lnTo>
                    <a:pt x="579" y="325"/>
                  </a:lnTo>
                  <a:lnTo>
                    <a:pt x="591" y="321"/>
                  </a:lnTo>
                  <a:lnTo>
                    <a:pt x="601" y="313"/>
                  </a:lnTo>
                  <a:lnTo>
                    <a:pt x="609" y="305"/>
                  </a:lnTo>
                  <a:lnTo>
                    <a:pt x="617" y="295"/>
                  </a:lnTo>
                  <a:lnTo>
                    <a:pt x="617" y="295"/>
                  </a:lnTo>
                  <a:lnTo>
                    <a:pt x="621" y="281"/>
                  </a:lnTo>
                  <a:lnTo>
                    <a:pt x="623" y="275"/>
                  </a:lnTo>
                  <a:lnTo>
                    <a:pt x="627" y="271"/>
                  </a:lnTo>
                  <a:lnTo>
                    <a:pt x="627" y="271"/>
                  </a:lnTo>
                  <a:lnTo>
                    <a:pt x="647" y="253"/>
                  </a:lnTo>
                  <a:lnTo>
                    <a:pt x="647" y="253"/>
                  </a:lnTo>
                  <a:lnTo>
                    <a:pt x="657" y="241"/>
                  </a:lnTo>
                  <a:lnTo>
                    <a:pt x="665" y="229"/>
                  </a:lnTo>
                  <a:lnTo>
                    <a:pt x="671" y="217"/>
                  </a:lnTo>
                  <a:lnTo>
                    <a:pt x="677" y="203"/>
                  </a:lnTo>
                  <a:lnTo>
                    <a:pt x="677" y="203"/>
                  </a:lnTo>
                  <a:lnTo>
                    <a:pt x="677" y="197"/>
                  </a:lnTo>
                  <a:lnTo>
                    <a:pt x="675" y="191"/>
                  </a:lnTo>
                  <a:lnTo>
                    <a:pt x="673" y="185"/>
                  </a:lnTo>
                  <a:lnTo>
                    <a:pt x="667" y="181"/>
                  </a:lnTo>
                  <a:lnTo>
                    <a:pt x="667" y="181"/>
                  </a:lnTo>
                  <a:lnTo>
                    <a:pt x="655" y="175"/>
                  </a:lnTo>
                  <a:lnTo>
                    <a:pt x="643" y="173"/>
                  </a:lnTo>
                  <a:lnTo>
                    <a:pt x="631" y="173"/>
                  </a:lnTo>
                  <a:lnTo>
                    <a:pt x="617" y="175"/>
                  </a:lnTo>
                  <a:lnTo>
                    <a:pt x="617" y="175"/>
                  </a:lnTo>
                  <a:lnTo>
                    <a:pt x="595" y="177"/>
                  </a:lnTo>
                  <a:lnTo>
                    <a:pt x="573" y="175"/>
                  </a:lnTo>
                  <a:lnTo>
                    <a:pt x="573" y="175"/>
                  </a:lnTo>
                  <a:lnTo>
                    <a:pt x="551" y="171"/>
                  </a:lnTo>
                  <a:lnTo>
                    <a:pt x="531" y="163"/>
                  </a:lnTo>
                  <a:lnTo>
                    <a:pt x="513" y="152"/>
                  </a:lnTo>
                  <a:lnTo>
                    <a:pt x="497" y="138"/>
                  </a:lnTo>
                  <a:lnTo>
                    <a:pt x="497" y="138"/>
                  </a:lnTo>
                  <a:lnTo>
                    <a:pt x="481" y="120"/>
                  </a:lnTo>
                  <a:lnTo>
                    <a:pt x="465" y="100"/>
                  </a:lnTo>
                  <a:lnTo>
                    <a:pt x="465" y="100"/>
                  </a:lnTo>
                  <a:lnTo>
                    <a:pt x="445" y="82"/>
                  </a:lnTo>
                  <a:lnTo>
                    <a:pt x="423" y="68"/>
                  </a:lnTo>
                  <a:lnTo>
                    <a:pt x="423" y="68"/>
                  </a:lnTo>
                  <a:lnTo>
                    <a:pt x="379" y="36"/>
                  </a:lnTo>
                  <a:lnTo>
                    <a:pt x="357" y="20"/>
                  </a:lnTo>
                  <a:lnTo>
                    <a:pt x="335" y="8"/>
                  </a:lnTo>
                  <a:lnTo>
                    <a:pt x="335" y="8"/>
                  </a:lnTo>
                  <a:lnTo>
                    <a:pt x="322" y="2"/>
                  </a:lnTo>
                  <a:lnTo>
                    <a:pt x="310" y="0"/>
                  </a:lnTo>
                  <a:lnTo>
                    <a:pt x="296" y="0"/>
                  </a:lnTo>
                  <a:lnTo>
                    <a:pt x="290" y="4"/>
                  </a:lnTo>
                  <a:lnTo>
                    <a:pt x="284" y="8"/>
                  </a:lnTo>
                  <a:lnTo>
                    <a:pt x="284" y="8"/>
                  </a:lnTo>
                  <a:lnTo>
                    <a:pt x="262" y="24"/>
                  </a:lnTo>
                  <a:lnTo>
                    <a:pt x="240" y="42"/>
                  </a:lnTo>
                  <a:lnTo>
                    <a:pt x="240" y="42"/>
                  </a:lnTo>
                  <a:lnTo>
                    <a:pt x="222" y="60"/>
                  </a:lnTo>
                  <a:lnTo>
                    <a:pt x="214" y="70"/>
                  </a:lnTo>
                  <a:lnTo>
                    <a:pt x="206" y="80"/>
                  </a:lnTo>
                  <a:lnTo>
                    <a:pt x="206" y="80"/>
                  </a:lnTo>
                  <a:lnTo>
                    <a:pt x="194" y="100"/>
                  </a:lnTo>
                  <a:lnTo>
                    <a:pt x="186" y="108"/>
                  </a:lnTo>
                  <a:lnTo>
                    <a:pt x="178" y="116"/>
                  </a:lnTo>
                  <a:lnTo>
                    <a:pt x="178" y="116"/>
                  </a:lnTo>
                  <a:lnTo>
                    <a:pt x="134" y="148"/>
                  </a:lnTo>
                  <a:lnTo>
                    <a:pt x="134" y="148"/>
                  </a:lnTo>
                  <a:lnTo>
                    <a:pt x="110" y="165"/>
                  </a:lnTo>
                  <a:lnTo>
                    <a:pt x="88" y="183"/>
                  </a:lnTo>
                  <a:lnTo>
                    <a:pt x="88" y="183"/>
                  </a:lnTo>
                  <a:lnTo>
                    <a:pt x="82" y="189"/>
                  </a:lnTo>
                  <a:lnTo>
                    <a:pt x="80" y="193"/>
                  </a:lnTo>
                  <a:lnTo>
                    <a:pt x="78" y="199"/>
                  </a:lnTo>
                  <a:lnTo>
                    <a:pt x="78" y="207"/>
                  </a:lnTo>
                  <a:lnTo>
                    <a:pt x="78" y="213"/>
                  </a:lnTo>
                  <a:lnTo>
                    <a:pt x="82" y="219"/>
                  </a:lnTo>
                  <a:lnTo>
                    <a:pt x="86" y="223"/>
                  </a:lnTo>
                  <a:lnTo>
                    <a:pt x="90" y="229"/>
                  </a:lnTo>
                  <a:lnTo>
                    <a:pt x="90" y="229"/>
                  </a:lnTo>
                  <a:lnTo>
                    <a:pt x="102" y="235"/>
                  </a:lnTo>
                  <a:lnTo>
                    <a:pt x="114" y="237"/>
                  </a:lnTo>
                  <a:lnTo>
                    <a:pt x="128" y="235"/>
                  </a:lnTo>
                  <a:lnTo>
                    <a:pt x="142" y="233"/>
                  </a:lnTo>
                  <a:lnTo>
                    <a:pt x="142" y="233"/>
                  </a:lnTo>
                  <a:lnTo>
                    <a:pt x="164" y="221"/>
                  </a:lnTo>
                  <a:lnTo>
                    <a:pt x="188" y="209"/>
                  </a:lnTo>
                  <a:lnTo>
                    <a:pt x="188" y="209"/>
                  </a:lnTo>
                  <a:lnTo>
                    <a:pt x="212" y="199"/>
                  </a:lnTo>
                  <a:lnTo>
                    <a:pt x="236" y="191"/>
                  </a:lnTo>
                  <a:lnTo>
                    <a:pt x="236" y="191"/>
                  </a:lnTo>
                  <a:lnTo>
                    <a:pt x="254" y="185"/>
                  </a:lnTo>
                  <a:lnTo>
                    <a:pt x="266" y="183"/>
                  </a:lnTo>
                  <a:lnTo>
                    <a:pt x="278" y="183"/>
                  </a:lnTo>
                  <a:lnTo>
                    <a:pt x="288" y="185"/>
                  </a:lnTo>
                  <a:lnTo>
                    <a:pt x="298" y="187"/>
                  </a:lnTo>
                  <a:lnTo>
                    <a:pt x="306" y="195"/>
                  </a:lnTo>
                  <a:lnTo>
                    <a:pt x="310" y="203"/>
                  </a:lnTo>
                  <a:lnTo>
                    <a:pt x="310" y="203"/>
                  </a:lnTo>
                  <a:lnTo>
                    <a:pt x="318" y="229"/>
                  </a:lnTo>
                  <a:lnTo>
                    <a:pt x="322" y="239"/>
                  </a:lnTo>
                  <a:lnTo>
                    <a:pt x="329" y="249"/>
                  </a:lnTo>
                  <a:lnTo>
                    <a:pt x="329" y="249"/>
                  </a:lnTo>
                  <a:lnTo>
                    <a:pt x="347" y="265"/>
                  </a:lnTo>
                  <a:lnTo>
                    <a:pt x="367" y="279"/>
                  </a:lnTo>
                  <a:lnTo>
                    <a:pt x="367" y="279"/>
                  </a:lnTo>
                  <a:lnTo>
                    <a:pt x="389" y="291"/>
                  </a:lnTo>
                  <a:lnTo>
                    <a:pt x="411" y="299"/>
                  </a:lnTo>
                  <a:lnTo>
                    <a:pt x="433" y="307"/>
                  </a:lnTo>
                  <a:lnTo>
                    <a:pt x="455" y="311"/>
                  </a:lnTo>
                  <a:lnTo>
                    <a:pt x="455" y="311"/>
                  </a:lnTo>
                  <a:lnTo>
                    <a:pt x="479" y="315"/>
                  </a:lnTo>
                  <a:lnTo>
                    <a:pt x="505" y="317"/>
                  </a:lnTo>
                  <a:lnTo>
                    <a:pt x="529" y="317"/>
                  </a:lnTo>
                  <a:lnTo>
                    <a:pt x="553" y="313"/>
                  </a:lnTo>
                  <a:lnTo>
                    <a:pt x="553" y="313"/>
                  </a:lnTo>
                  <a:lnTo>
                    <a:pt x="565" y="309"/>
                  </a:lnTo>
                  <a:lnTo>
                    <a:pt x="575" y="301"/>
                  </a:lnTo>
                  <a:lnTo>
                    <a:pt x="585" y="293"/>
                  </a:lnTo>
                  <a:lnTo>
                    <a:pt x="593" y="283"/>
                  </a:lnTo>
                  <a:lnTo>
                    <a:pt x="593" y="283"/>
                  </a:lnTo>
                  <a:lnTo>
                    <a:pt x="611" y="261"/>
                  </a:lnTo>
                  <a:lnTo>
                    <a:pt x="611" y="261"/>
                  </a:lnTo>
                  <a:lnTo>
                    <a:pt x="621" y="249"/>
                  </a:lnTo>
                  <a:lnTo>
                    <a:pt x="625" y="243"/>
                  </a:lnTo>
                  <a:lnTo>
                    <a:pt x="627" y="237"/>
                  </a:lnTo>
                  <a:lnTo>
                    <a:pt x="627" y="237"/>
                  </a:lnTo>
                  <a:lnTo>
                    <a:pt x="629" y="229"/>
                  </a:lnTo>
                  <a:lnTo>
                    <a:pt x="629" y="223"/>
                  </a:lnTo>
                  <a:lnTo>
                    <a:pt x="627" y="217"/>
                  </a:lnTo>
                  <a:lnTo>
                    <a:pt x="625" y="211"/>
                  </a:lnTo>
                  <a:lnTo>
                    <a:pt x="615" y="203"/>
                  </a:lnTo>
                  <a:lnTo>
                    <a:pt x="611" y="199"/>
                  </a:lnTo>
                  <a:lnTo>
                    <a:pt x="605" y="197"/>
                  </a:lnTo>
                  <a:lnTo>
                    <a:pt x="605" y="197"/>
                  </a:lnTo>
                  <a:lnTo>
                    <a:pt x="593" y="195"/>
                  </a:lnTo>
                  <a:lnTo>
                    <a:pt x="581" y="197"/>
                  </a:lnTo>
                  <a:lnTo>
                    <a:pt x="571" y="203"/>
                  </a:lnTo>
                  <a:lnTo>
                    <a:pt x="561" y="211"/>
                  </a:lnTo>
                  <a:lnTo>
                    <a:pt x="561" y="211"/>
                  </a:lnTo>
                  <a:lnTo>
                    <a:pt x="547" y="227"/>
                  </a:lnTo>
                  <a:lnTo>
                    <a:pt x="539" y="233"/>
                  </a:lnTo>
                  <a:lnTo>
                    <a:pt x="529" y="239"/>
                  </a:lnTo>
                  <a:lnTo>
                    <a:pt x="529" y="239"/>
                  </a:lnTo>
                  <a:lnTo>
                    <a:pt x="511" y="249"/>
                  </a:lnTo>
                  <a:lnTo>
                    <a:pt x="499" y="253"/>
                  </a:lnTo>
                  <a:lnTo>
                    <a:pt x="489" y="253"/>
                  </a:lnTo>
                  <a:lnTo>
                    <a:pt x="489" y="253"/>
                  </a:lnTo>
                  <a:lnTo>
                    <a:pt x="465" y="255"/>
                  </a:lnTo>
                  <a:lnTo>
                    <a:pt x="441" y="251"/>
                  </a:lnTo>
                  <a:lnTo>
                    <a:pt x="417" y="243"/>
                  </a:lnTo>
                  <a:lnTo>
                    <a:pt x="397" y="231"/>
                  </a:lnTo>
                  <a:lnTo>
                    <a:pt x="397" y="231"/>
                  </a:lnTo>
                  <a:lnTo>
                    <a:pt x="389" y="225"/>
                  </a:lnTo>
                  <a:lnTo>
                    <a:pt x="383" y="217"/>
                  </a:lnTo>
                  <a:lnTo>
                    <a:pt x="373" y="201"/>
                  </a:lnTo>
                  <a:lnTo>
                    <a:pt x="365" y="183"/>
                  </a:lnTo>
                  <a:lnTo>
                    <a:pt x="357" y="165"/>
                  </a:lnTo>
                  <a:lnTo>
                    <a:pt x="357" y="165"/>
                  </a:lnTo>
                  <a:lnTo>
                    <a:pt x="349" y="154"/>
                  </a:lnTo>
                  <a:lnTo>
                    <a:pt x="341" y="144"/>
                  </a:lnTo>
                  <a:lnTo>
                    <a:pt x="331" y="138"/>
                  </a:lnTo>
                  <a:lnTo>
                    <a:pt x="322" y="132"/>
                  </a:lnTo>
                  <a:lnTo>
                    <a:pt x="312" y="126"/>
                  </a:lnTo>
                  <a:lnTo>
                    <a:pt x="300" y="124"/>
                  </a:lnTo>
                  <a:lnTo>
                    <a:pt x="276" y="120"/>
                  </a:lnTo>
                  <a:lnTo>
                    <a:pt x="276" y="120"/>
                  </a:lnTo>
                  <a:lnTo>
                    <a:pt x="252" y="118"/>
                  </a:lnTo>
                  <a:lnTo>
                    <a:pt x="230" y="118"/>
                  </a:lnTo>
                  <a:lnTo>
                    <a:pt x="208" y="124"/>
                  </a:lnTo>
                  <a:lnTo>
                    <a:pt x="186" y="130"/>
                  </a:lnTo>
                  <a:lnTo>
                    <a:pt x="186" y="130"/>
                  </a:lnTo>
                  <a:lnTo>
                    <a:pt x="166" y="142"/>
                  </a:lnTo>
                  <a:lnTo>
                    <a:pt x="148" y="156"/>
                  </a:lnTo>
                  <a:lnTo>
                    <a:pt x="148" y="156"/>
                  </a:lnTo>
                  <a:lnTo>
                    <a:pt x="142" y="163"/>
                  </a:lnTo>
                  <a:lnTo>
                    <a:pt x="142" y="169"/>
                  </a:lnTo>
                  <a:lnTo>
                    <a:pt x="142" y="177"/>
                  </a:lnTo>
                  <a:lnTo>
                    <a:pt x="146" y="183"/>
                  </a:lnTo>
                  <a:lnTo>
                    <a:pt x="146" y="183"/>
                  </a:lnTo>
                  <a:lnTo>
                    <a:pt x="152" y="187"/>
                  </a:lnTo>
                  <a:lnTo>
                    <a:pt x="158" y="191"/>
                  </a:lnTo>
                  <a:lnTo>
                    <a:pt x="164" y="191"/>
                  </a:lnTo>
                  <a:lnTo>
                    <a:pt x="172" y="187"/>
                  </a:lnTo>
                  <a:lnTo>
                    <a:pt x="172" y="187"/>
                  </a:lnTo>
                  <a:lnTo>
                    <a:pt x="194" y="175"/>
                  </a:lnTo>
                  <a:lnTo>
                    <a:pt x="214" y="158"/>
                  </a:lnTo>
                  <a:lnTo>
                    <a:pt x="232" y="142"/>
                  </a:lnTo>
                  <a:lnTo>
                    <a:pt x="250" y="124"/>
                  </a:lnTo>
                  <a:lnTo>
                    <a:pt x="250" y="124"/>
                  </a:lnTo>
                  <a:lnTo>
                    <a:pt x="268" y="108"/>
                  </a:lnTo>
                  <a:lnTo>
                    <a:pt x="286" y="94"/>
                  </a:lnTo>
                  <a:lnTo>
                    <a:pt x="306" y="82"/>
                  </a:lnTo>
                  <a:lnTo>
                    <a:pt x="316" y="78"/>
                  </a:lnTo>
                  <a:lnTo>
                    <a:pt x="327" y="76"/>
                  </a:lnTo>
                  <a:lnTo>
                    <a:pt x="327" y="76"/>
                  </a:lnTo>
                  <a:lnTo>
                    <a:pt x="306" y="46"/>
                  </a:lnTo>
                  <a:lnTo>
                    <a:pt x="306" y="46"/>
                  </a:lnTo>
                  <a:lnTo>
                    <a:pt x="300" y="54"/>
                  </a:lnTo>
                  <a:lnTo>
                    <a:pt x="292" y="62"/>
                  </a:lnTo>
                  <a:lnTo>
                    <a:pt x="276" y="78"/>
                  </a:lnTo>
                  <a:lnTo>
                    <a:pt x="276" y="78"/>
                  </a:lnTo>
                  <a:lnTo>
                    <a:pt x="268" y="90"/>
                  </a:lnTo>
                  <a:lnTo>
                    <a:pt x="264" y="102"/>
                  </a:lnTo>
                  <a:lnTo>
                    <a:pt x="262" y="114"/>
                  </a:lnTo>
                  <a:lnTo>
                    <a:pt x="262" y="128"/>
                  </a:lnTo>
                  <a:lnTo>
                    <a:pt x="262" y="128"/>
                  </a:lnTo>
                  <a:lnTo>
                    <a:pt x="264" y="132"/>
                  </a:lnTo>
                  <a:lnTo>
                    <a:pt x="266" y="136"/>
                  </a:lnTo>
                  <a:lnTo>
                    <a:pt x="274" y="142"/>
                  </a:lnTo>
                  <a:lnTo>
                    <a:pt x="284" y="142"/>
                  </a:lnTo>
                  <a:lnTo>
                    <a:pt x="292" y="140"/>
                  </a:lnTo>
                  <a:lnTo>
                    <a:pt x="292" y="140"/>
                  </a:lnTo>
                  <a:lnTo>
                    <a:pt x="333" y="118"/>
                  </a:lnTo>
                  <a:lnTo>
                    <a:pt x="373" y="94"/>
                  </a:lnTo>
                  <a:lnTo>
                    <a:pt x="373" y="94"/>
                  </a:lnTo>
                  <a:lnTo>
                    <a:pt x="379" y="88"/>
                  </a:lnTo>
                  <a:lnTo>
                    <a:pt x="383" y="80"/>
                  </a:lnTo>
                  <a:lnTo>
                    <a:pt x="381" y="70"/>
                  </a:lnTo>
                  <a:lnTo>
                    <a:pt x="381" y="66"/>
                  </a:lnTo>
                  <a:lnTo>
                    <a:pt x="377" y="62"/>
                  </a:lnTo>
                  <a:lnTo>
                    <a:pt x="377" y="62"/>
                  </a:lnTo>
                  <a:lnTo>
                    <a:pt x="371" y="58"/>
                  </a:lnTo>
                  <a:lnTo>
                    <a:pt x="365" y="54"/>
                  </a:lnTo>
                  <a:lnTo>
                    <a:pt x="357" y="52"/>
                  </a:lnTo>
                  <a:lnTo>
                    <a:pt x="349" y="52"/>
                  </a:lnTo>
                  <a:lnTo>
                    <a:pt x="349" y="52"/>
                  </a:lnTo>
                  <a:lnTo>
                    <a:pt x="343" y="52"/>
                  </a:lnTo>
                  <a:lnTo>
                    <a:pt x="337" y="56"/>
                  </a:lnTo>
                  <a:lnTo>
                    <a:pt x="333" y="60"/>
                  </a:lnTo>
                  <a:lnTo>
                    <a:pt x="331" y="66"/>
                  </a:lnTo>
                  <a:lnTo>
                    <a:pt x="329" y="72"/>
                  </a:lnTo>
                  <a:lnTo>
                    <a:pt x="331" y="78"/>
                  </a:lnTo>
                  <a:lnTo>
                    <a:pt x="335" y="84"/>
                  </a:lnTo>
                  <a:lnTo>
                    <a:pt x="339" y="90"/>
                  </a:lnTo>
                  <a:lnTo>
                    <a:pt x="339" y="90"/>
                  </a:lnTo>
                  <a:lnTo>
                    <a:pt x="363" y="108"/>
                  </a:lnTo>
                  <a:lnTo>
                    <a:pt x="385" y="128"/>
                  </a:lnTo>
                  <a:lnTo>
                    <a:pt x="429" y="171"/>
                  </a:lnTo>
                  <a:lnTo>
                    <a:pt x="429" y="171"/>
                  </a:lnTo>
                  <a:lnTo>
                    <a:pt x="453" y="191"/>
                  </a:lnTo>
                  <a:lnTo>
                    <a:pt x="475" y="209"/>
                  </a:lnTo>
                  <a:lnTo>
                    <a:pt x="475" y="209"/>
                  </a:lnTo>
                  <a:lnTo>
                    <a:pt x="487" y="217"/>
                  </a:lnTo>
                  <a:lnTo>
                    <a:pt x="499" y="225"/>
                  </a:lnTo>
                  <a:lnTo>
                    <a:pt x="499" y="225"/>
                  </a:lnTo>
                  <a:lnTo>
                    <a:pt x="513" y="231"/>
                  </a:lnTo>
                  <a:lnTo>
                    <a:pt x="513" y="231"/>
                  </a:lnTo>
                  <a:lnTo>
                    <a:pt x="521" y="233"/>
                  </a:lnTo>
                  <a:lnTo>
                    <a:pt x="521" y="233"/>
                  </a:lnTo>
                  <a:lnTo>
                    <a:pt x="523" y="235"/>
                  </a:lnTo>
                  <a:lnTo>
                    <a:pt x="523" y="235"/>
                  </a:lnTo>
                  <a:lnTo>
                    <a:pt x="525" y="235"/>
                  </a:lnTo>
                  <a:lnTo>
                    <a:pt x="525" y="235"/>
                  </a:lnTo>
                  <a:lnTo>
                    <a:pt x="519" y="229"/>
                  </a:lnTo>
                  <a:lnTo>
                    <a:pt x="519" y="229"/>
                  </a:lnTo>
                  <a:lnTo>
                    <a:pt x="519" y="219"/>
                  </a:lnTo>
                  <a:lnTo>
                    <a:pt x="519" y="219"/>
                  </a:lnTo>
                  <a:lnTo>
                    <a:pt x="519" y="221"/>
                  </a:lnTo>
                  <a:lnTo>
                    <a:pt x="519" y="219"/>
                  </a:lnTo>
                  <a:lnTo>
                    <a:pt x="519" y="219"/>
                  </a:lnTo>
                  <a:lnTo>
                    <a:pt x="517" y="221"/>
                  </a:lnTo>
                  <a:lnTo>
                    <a:pt x="517" y="221"/>
                  </a:lnTo>
                  <a:lnTo>
                    <a:pt x="509" y="223"/>
                  </a:lnTo>
                  <a:lnTo>
                    <a:pt x="509" y="223"/>
                  </a:lnTo>
                  <a:lnTo>
                    <a:pt x="485" y="231"/>
                  </a:lnTo>
                  <a:lnTo>
                    <a:pt x="485" y="231"/>
                  </a:lnTo>
                  <a:lnTo>
                    <a:pt x="461" y="233"/>
                  </a:lnTo>
                  <a:lnTo>
                    <a:pt x="435" y="233"/>
                  </a:lnTo>
                  <a:lnTo>
                    <a:pt x="435" y="233"/>
                  </a:lnTo>
                  <a:lnTo>
                    <a:pt x="427" y="235"/>
                  </a:lnTo>
                  <a:lnTo>
                    <a:pt x="421" y="239"/>
                  </a:lnTo>
                  <a:lnTo>
                    <a:pt x="417" y="245"/>
                  </a:lnTo>
                  <a:lnTo>
                    <a:pt x="417" y="253"/>
                  </a:lnTo>
                  <a:lnTo>
                    <a:pt x="417" y="261"/>
                  </a:lnTo>
                  <a:lnTo>
                    <a:pt x="421" y="267"/>
                  </a:lnTo>
                  <a:lnTo>
                    <a:pt x="427" y="271"/>
                  </a:lnTo>
                  <a:lnTo>
                    <a:pt x="435" y="273"/>
                  </a:lnTo>
                  <a:lnTo>
                    <a:pt x="435" y="273"/>
                  </a:lnTo>
                  <a:lnTo>
                    <a:pt x="463" y="273"/>
                  </a:lnTo>
                  <a:lnTo>
                    <a:pt x="491" y="269"/>
                  </a:lnTo>
                  <a:lnTo>
                    <a:pt x="491" y="269"/>
                  </a:lnTo>
                  <a:lnTo>
                    <a:pt x="515" y="263"/>
                  </a:lnTo>
                  <a:lnTo>
                    <a:pt x="527" y="259"/>
                  </a:lnTo>
                  <a:lnTo>
                    <a:pt x="539" y="253"/>
                  </a:lnTo>
                  <a:lnTo>
                    <a:pt x="539" y="253"/>
                  </a:lnTo>
                  <a:lnTo>
                    <a:pt x="549" y="245"/>
                  </a:lnTo>
                  <a:lnTo>
                    <a:pt x="555" y="235"/>
                  </a:lnTo>
                  <a:lnTo>
                    <a:pt x="557" y="229"/>
                  </a:lnTo>
                  <a:lnTo>
                    <a:pt x="557" y="223"/>
                  </a:lnTo>
                  <a:lnTo>
                    <a:pt x="557" y="215"/>
                  </a:lnTo>
                  <a:lnTo>
                    <a:pt x="553" y="209"/>
                  </a:lnTo>
                  <a:lnTo>
                    <a:pt x="553" y="209"/>
                  </a:lnTo>
                  <a:lnTo>
                    <a:pt x="551" y="205"/>
                  </a:lnTo>
                  <a:lnTo>
                    <a:pt x="545" y="201"/>
                  </a:lnTo>
                  <a:lnTo>
                    <a:pt x="535" y="195"/>
                  </a:lnTo>
                  <a:lnTo>
                    <a:pt x="523" y="191"/>
                  </a:lnTo>
                  <a:lnTo>
                    <a:pt x="513" y="185"/>
                  </a:lnTo>
                  <a:lnTo>
                    <a:pt x="513" y="185"/>
                  </a:lnTo>
                  <a:lnTo>
                    <a:pt x="493" y="173"/>
                  </a:lnTo>
                  <a:lnTo>
                    <a:pt x="473" y="156"/>
                  </a:lnTo>
                  <a:lnTo>
                    <a:pt x="439" y="122"/>
                  </a:lnTo>
                  <a:lnTo>
                    <a:pt x="439" y="122"/>
                  </a:lnTo>
                  <a:lnTo>
                    <a:pt x="401" y="88"/>
                  </a:lnTo>
                  <a:lnTo>
                    <a:pt x="381" y="70"/>
                  </a:lnTo>
                  <a:lnTo>
                    <a:pt x="359" y="54"/>
                  </a:lnTo>
                  <a:lnTo>
                    <a:pt x="359" y="54"/>
                  </a:lnTo>
                  <a:lnTo>
                    <a:pt x="349" y="92"/>
                  </a:lnTo>
                  <a:lnTo>
                    <a:pt x="349" y="92"/>
                  </a:lnTo>
                  <a:lnTo>
                    <a:pt x="349" y="92"/>
                  </a:lnTo>
                  <a:lnTo>
                    <a:pt x="349" y="92"/>
                  </a:lnTo>
                  <a:lnTo>
                    <a:pt x="349" y="92"/>
                  </a:lnTo>
                  <a:lnTo>
                    <a:pt x="353" y="60"/>
                  </a:lnTo>
                  <a:lnTo>
                    <a:pt x="353" y="60"/>
                  </a:lnTo>
                  <a:lnTo>
                    <a:pt x="314" y="84"/>
                  </a:lnTo>
                  <a:lnTo>
                    <a:pt x="272" y="106"/>
                  </a:lnTo>
                  <a:lnTo>
                    <a:pt x="272" y="106"/>
                  </a:lnTo>
                  <a:lnTo>
                    <a:pt x="302" y="118"/>
                  </a:lnTo>
                  <a:lnTo>
                    <a:pt x="302" y="118"/>
                  </a:lnTo>
                  <a:lnTo>
                    <a:pt x="302" y="112"/>
                  </a:lnTo>
                  <a:lnTo>
                    <a:pt x="306" y="106"/>
                  </a:lnTo>
                  <a:lnTo>
                    <a:pt x="316" y="96"/>
                  </a:lnTo>
                  <a:lnTo>
                    <a:pt x="316" y="96"/>
                  </a:lnTo>
                  <a:lnTo>
                    <a:pt x="329" y="82"/>
                  </a:lnTo>
                  <a:lnTo>
                    <a:pt x="335" y="74"/>
                  </a:lnTo>
                  <a:lnTo>
                    <a:pt x="339" y="66"/>
                  </a:lnTo>
                  <a:lnTo>
                    <a:pt x="339" y="66"/>
                  </a:lnTo>
                  <a:lnTo>
                    <a:pt x="341" y="60"/>
                  </a:lnTo>
                  <a:lnTo>
                    <a:pt x="341" y="54"/>
                  </a:lnTo>
                  <a:lnTo>
                    <a:pt x="341" y="48"/>
                  </a:lnTo>
                  <a:lnTo>
                    <a:pt x="337" y="44"/>
                  </a:lnTo>
                  <a:lnTo>
                    <a:pt x="333" y="40"/>
                  </a:lnTo>
                  <a:lnTo>
                    <a:pt x="329" y="38"/>
                  </a:lnTo>
                  <a:lnTo>
                    <a:pt x="324" y="36"/>
                  </a:lnTo>
                  <a:lnTo>
                    <a:pt x="318" y="36"/>
                  </a:lnTo>
                  <a:lnTo>
                    <a:pt x="318" y="36"/>
                  </a:lnTo>
                  <a:lnTo>
                    <a:pt x="306" y="40"/>
                  </a:lnTo>
                  <a:lnTo>
                    <a:pt x="292" y="44"/>
                  </a:lnTo>
                  <a:lnTo>
                    <a:pt x="270" y="56"/>
                  </a:lnTo>
                  <a:lnTo>
                    <a:pt x="248" y="72"/>
                  </a:lnTo>
                  <a:lnTo>
                    <a:pt x="230" y="88"/>
                  </a:lnTo>
                  <a:lnTo>
                    <a:pt x="230" y="88"/>
                  </a:lnTo>
                  <a:lnTo>
                    <a:pt x="192" y="124"/>
                  </a:lnTo>
                  <a:lnTo>
                    <a:pt x="174" y="140"/>
                  </a:lnTo>
                  <a:lnTo>
                    <a:pt x="152" y="152"/>
                  </a:lnTo>
                  <a:lnTo>
                    <a:pt x="152" y="152"/>
                  </a:lnTo>
                  <a:lnTo>
                    <a:pt x="176" y="185"/>
                  </a:lnTo>
                  <a:lnTo>
                    <a:pt x="176" y="185"/>
                  </a:lnTo>
                  <a:lnTo>
                    <a:pt x="184" y="177"/>
                  </a:lnTo>
                  <a:lnTo>
                    <a:pt x="196" y="171"/>
                  </a:lnTo>
                  <a:lnTo>
                    <a:pt x="206" y="167"/>
                  </a:lnTo>
                  <a:lnTo>
                    <a:pt x="218" y="163"/>
                  </a:lnTo>
                  <a:lnTo>
                    <a:pt x="240" y="158"/>
                  </a:lnTo>
                  <a:lnTo>
                    <a:pt x="264" y="158"/>
                  </a:lnTo>
                  <a:lnTo>
                    <a:pt x="264" y="158"/>
                  </a:lnTo>
                  <a:lnTo>
                    <a:pt x="288" y="160"/>
                  </a:lnTo>
                  <a:lnTo>
                    <a:pt x="300" y="165"/>
                  </a:lnTo>
                  <a:lnTo>
                    <a:pt x="312" y="171"/>
                  </a:lnTo>
                  <a:lnTo>
                    <a:pt x="312" y="171"/>
                  </a:lnTo>
                  <a:lnTo>
                    <a:pt x="318" y="177"/>
                  </a:lnTo>
                  <a:lnTo>
                    <a:pt x="324" y="185"/>
                  </a:lnTo>
                  <a:lnTo>
                    <a:pt x="331" y="205"/>
                  </a:lnTo>
                  <a:lnTo>
                    <a:pt x="331" y="205"/>
                  </a:lnTo>
                  <a:lnTo>
                    <a:pt x="341" y="227"/>
                  </a:lnTo>
                  <a:lnTo>
                    <a:pt x="347" y="239"/>
                  </a:lnTo>
                  <a:lnTo>
                    <a:pt x="355" y="249"/>
                  </a:lnTo>
                  <a:lnTo>
                    <a:pt x="355" y="249"/>
                  </a:lnTo>
                  <a:lnTo>
                    <a:pt x="365" y="259"/>
                  </a:lnTo>
                  <a:lnTo>
                    <a:pt x="377" y="267"/>
                  </a:lnTo>
                  <a:lnTo>
                    <a:pt x="391" y="273"/>
                  </a:lnTo>
                  <a:lnTo>
                    <a:pt x="403" y="279"/>
                  </a:lnTo>
                  <a:lnTo>
                    <a:pt x="403" y="279"/>
                  </a:lnTo>
                  <a:lnTo>
                    <a:pt x="433" y="289"/>
                  </a:lnTo>
                  <a:lnTo>
                    <a:pt x="449" y="293"/>
                  </a:lnTo>
                  <a:lnTo>
                    <a:pt x="463" y="295"/>
                  </a:lnTo>
                  <a:lnTo>
                    <a:pt x="479" y="295"/>
                  </a:lnTo>
                  <a:lnTo>
                    <a:pt x="493" y="293"/>
                  </a:lnTo>
                  <a:lnTo>
                    <a:pt x="509" y="291"/>
                  </a:lnTo>
                  <a:lnTo>
                    <a:pt x="523" y="287"/>
                  </a:lnTo>
                  <a:lnTo>
                    <a:pt x="523" y="287"/>
                  </a:lnTo>
                  <a:lnTo>
                    <a:pt x="537" y="281"/>
                  </a:lnTo>
                  <a:lnTo>
                    <a:pt x="549" y="275"/>
                  </a:lnTo>
                  <a:lnTo>
                    <a:pt x="561" y="267"/>
                  </a:lnTo>
                  <a:lnTo>
                    <a:pt x="571" y="259"/>
                  </a:lnTo>
                  <a:lnTo>
                    <a:pt x="571" y="259"/>
                  </a:lnTo>
                  <a:lnTo>
                    <a:pt x="589" y="241"/>
                  </a:lnTo>
                  <a:lnTo>
                    <a:pt x="589" y="241"/>
                  </a:lnTo>
                  <a:lnTo>
                    <a:pt x="595" y="235"/>
                  </a:lnTo>
                  <a:lnTo>
                    <a:pt x="595" y="235"/>
                  </a:lnTo>
                  <a:lnTo>
                    <a:pt x="591" y="233"/>
                  </a:lnTo>
                  <a:lnTo>
                    <a:pt x="591" y="233"/>
                  </a:lnTo>
                  <a:lnTo>
                    <a:pt x="591" y="225"/>
                  </a:lnTo>
                  <a:lnTo>
                    <a:pt x="591" y="225"/>
                  </a:lnTo>
                  <a:lnTo>
                    <a:pt x="589" y="225"/>
                  </a:lnTo>
                  <a:lnTo>
                    <a:pt x="583" y="231"/>
                  </a:lnTo>
                  <a:lnTo>
                    <a:pt x="583" y="231"/>
                  </a:lnTo>
                  <a:lnTo>
                    <a:pt x="573" y="243"/>
                  </a:lnTo>
                  <a:lnTo>
                    <a:pt x="573" y="243"/>
                  </a:lnTo>
                  <a:lnTo>
                    <a:pt x="553" y="269"/>
                  </a:lnTo>
                  <a:lnTo>
                    <a:pt x="553" y="269"/>
                  </a:lnTo>
                  <a:lnTo>
                    <a:pt x="545" y="275"/>
                  </a:lnTo>
                  <a:lnTo>
                    <a:pt x="537" y="275"/>
                  </a:lnTo>
                  <a:lnTo>
                    <a:pt x="537" y="275"/>
                  </a:lnTo>
                  <a:lnTo>
                    <a:pt x="507" y="277"/>
                  </a:lnTo>
                  <a:lnTo>
                    <a:pt x="507" y="277"/>
                  </a:lnTo>
                  <a:lnTo>
                    <a:pt x="481" y="275"/>
                  </a:lnTo>
                  <a:lnTo>
                    <a:pt x="457" y="271"/>
                  </a:lnTo>
                  <a:lnTo>
                    <a:pt x="431" y="265"/>
                  </a:lnTo>
                  <a:lnTo>
                    <a:pt x="407" y="255"/>
                  </a:lnTo>
                  <a:lnTo>
                    <a:pt x="407" y="255"/>
                  </a:lnTo>
                  <a:lnTo>
                    <a:pt x="385" y="243"/>
                  </a:lnTo>
                  <a:lnTo>
                    <a:pt x="363" y="227"/>
                  </a:lnTo>
                  <a:lnTo>
                    <a:pt x="363" y="227"/>
                  </a:lnTo>
                  <a:lnTo>
                    <a:pt x="357" y="219"/>
                  </a:lnTo>
                  <a:lnTo>
                    <a:pt x="353" y="215"/>
                  </a:lnTo>
                  <a:lnTo>
                    <a:pt x="351" y="209"/>
                  </a:lnTo>
                  <a:lnTo>
                    <a:pt x="351" y="209"/>
                  </a:lnTo>
                  <a:lnTo>
                    <a:pt x="347" y="195"/>
                  </a:lnTo>
                  <a:lnTo>
                    <a:pt x="343" y="181"/>
                  </a:lnTo>
                  <a:lnTo>
                    <a:pt x="343" y="181"/>
                  </a:lnTo>
                  <a:lnTo>
                    <a:pt x="339" y="173"/>
                  </a:lnTo>
                  <a:lnTo>
                    <a:pt x="333" y="165"/>
                  </a:lnTo>
                  <a:lnTo>
                    <a:pt x="322" y="154"/>
                  </a:lnTo>
                  <a:lnTo>
                    <a:pt x="308" y="148"/>
                  </a:lnTo>
                  <a:lnTo>
                    <a:pt x="292" y="144"/>
                  </a:lnTo>
                  <a:lnTo>
                    <a:pt x="274" y="142"/>
                  </a:lnTo>
                  <a:lnTo>
                    <a:pt x="258" y="144"/>
                  </a:lnTo>
                  <a:lnTo>
                    <a:pt x="240" y="146"/>
                  </a:lnTo>
                  <a:lnTo>
                    <a:pt x="224" y="150"/>
                  </a:lnTo>
                  <a:lnTo>
                    <a:pt x="224" y="150"/>
                  </a:lnTo>
                  <a:lnTo>
                    <a:pt x="192" y="163"/>
                  </a:lnTo>
                  <a:lnTo>
                    <a:pt x="160" y="177"/>
                  </a:lnTo>
                  <a:lnTo>
                    <a:pt x="160" y="177"/>
                  </a:lnTo>
                  <a:lnTo>
                    <a:pt x="146" y="185"/>
                  </a:lnTo>
                  <a:lnTo>
                    <a:pt x="132" y="193"/>
                  </a:lnTo>
                  <a:lnTo>
                    <a:pt x="132" y="193"/>
                  </a:lnTo>
                  <a:lnTo>
                    <a:pt x="126" y="195"/>
                  </a:lnTo>
                  <a:lnTo>
                    <a:pt x="120" y="197"/>
                  </a:lnTo>
                  <a:lnTo>
                    <a:pt x="120" y="197"/>
                  </a:lnTo>
                  <a:lnTo>
                    <a:pt x="116" y="197"/>
                  </a:lnTo>
                  <a:lnTo>
                    <a:pt x="116" y="197"/>
                  </a:lnTo>
                  <a:lnTo>
                    <a:pt x="112" y="195"/>
                  </a:lnTo>
                  <a:lnTo>
                    <a:pt x="112" y="195"/>
                  </a:lnTo>
                  <a:lnTo>
                    <a:pt x="116" y="199"/>
                  </a:lnTo>
                  <a:lnTo>
                    <a:pt x="118" y="203"/>
                  </a:lnTo>
                  <a:lnTo>
                    <a:pt x="118" y="203"/>
                  </a:lnTo>
                  <a:lnTo>
                    <a:pt x="114" y="213"/>
                  </a:lnTo>
                  <a:lnTo>
                    <a:pt x="114" y="213"/>
                  </a:lnTo>
                  <a:lnTo>
                    <a:pt x="112" y="213"/>
                  </a:lnTo>
                  <a:lnTo>
                    <a:pt x="116" y="211"/>
                  </a:lnTo>
                  <a:lnTo>
                    <a:pt x="116" y="211"/>
                  </a:lnTo>
                  <a:lnTo>
                    <a:pt x="124" y="205"/>
                  </a:lnTo>
                  <a:lnTo>
                    <a:pt x="124" y="205"/>
                  </a:lnTo>
                  <a:lnTo>
                    <a:pt x="138" y="195"/>
                  </a:lnTo>
                  <a:lnTo>
                    <a:pt x="138" y="195"/>
                  </a:lnTo>
                  <a:lnTo>
                    <a:pt x="168" y="175"/>
                  </a:lnTo>
                  <a:lnTo>
                    <a:pt x="168" y="175"/>
                  </a:lnTo>
                  <a:lnTo>
                    <a:pt x="196" y="152"/>
                  </a:lnTo>
                  <a:lnTo>
                    <a:pt x="210" y="140"/>
                  </a:lnTo>
                  <a:lnTo>
                    <a:pt x="224" y="128"/>
                  </a:lnTo>
                  <a:lnTo>
                    <a:pt x="224" y="128"/>
                  </a:lnTo>
                  <a:lnTo>
                    <a:pt x="232" y="116"/>
                  </a:lnTo>
                  <a:lnTo>
                    <a:pt x="240" y="102"/>
                  </a:lnTo>
                  <a:lnTo>
                    <a:pt x="240" y="102"/>
                  </a:lnTo>
                  <a:lnTo>
                    <a:pt x="250" y="90"/>
                  </a:lnTo>
                  <a:lnTo>
                    <a:pt x="260" y="78"/>
                  </a:lnTo>
                  <a:lnTo>
                    <a:pt x="260" y="78"/>
                  </a:lnTo>
                  <a:lnTo>
                    <a:pt x="286" y="56"/>
                  </a:lnTo>
                  <a:lnTo>
                    <a:pt x="286" y="56"/>
                  </a:lnTo>
                  <a:lnTo>
                    <a:pt x="300" y="46"/>
                  </a:lnTo>
                  <a:lnTo>
                    <a:pt x="300" y="46"/>
                  </a:lnTo>
                  <a:lnTo>
                    <a:pt x="306" y="40"/>
                  </a:lnTo>
                  <a:lnTo>
                    <a:pt x="306" y="40"/>
                  </a:lnTo>
                  <a:lnTo>
                    <a:pt x="306" y="40"/>
                  </a:lnTo>
                  <a:lnTo>
                    <a:pt x="308" y="40"/>
                  </a:lnTo>
                  <a:lnTo>
                    <a:pt x="308" y="40"/>
                  </a:lnTo>
                  <a:lnTo>
                    <a:pt x="314" y="42"/>
                  </a:lnTo>
                  <a:lnTo>
                    <a:pt x="320" y="44"/>
                  </a:lnTo>
                  <a:lnTo>
                    <a:pt x="320" y="44"/>
                  </a:lnTo>
                  <a:lnTo>
                    <a:pt x="335" y="54"/>
                  </a:lnTo>
                  <a:lnTo>
                    <a:pt x="335" y="54"/>
                  </a:lnTo>
                  <a:lnTo>
                    <a:pt x="363" y="74"/>
                  </a:lnTo>
                  <a:lnTo>
                    <a:pt x="363" y="74"/>
                  </a:lnTo>
                  <a:lnTo>
                    <a:pt x="391" y="94"/>
                  </a:lnTo>
                  <a:lnTo>
                    <a:pt x="421" y="116"/>
                  </a:lnTo>
                  <a:lnTo>
                    <a:pt x="421" y="116"/>
                  </a:lnTo>
                  <a:lnTo>
                    <a:pt x="433" y="126"/>
                  </a:lnTo>
                  <a:lnTo>
                    <a:pt x="445" y="138"/>
                  </a:lnTo>
                  <a:lnTo>
                    <a:pt x="465" y="163"/>
                  </a:lnTo>
                  <a:lnTo>
                    <a:pt x="465" y="163"/>
                  </a:lnTo>
                  <a:lnTo>
                    <a:pt x="477" y="175"/>
                  </a:lnTo>
                  <a:lnTo>
                    <a:pt x="489" y="183"/>
                  </a:lnTo>
                  <a:lnTo>
                    <a:pt x="501" y="193"/>
                  </a:lnTo>
                  <a:lnTo>
                    <a:pt x="515" y="199"/>
                  </a:lnTo>
                  <a:lnTo>
                    <a:pt x="515" y="199"/>
                  </a:lnTo>
                  <a:lnTo>
                    <a:pt x="531" y="205"/>
                  </a:lnTo>
                  <a:lnTo>
                    <a:pt x="547" y="211"/>
                  </a:lnTo>
                  <a:lnTo>
                    <a:pt x="565" y="215"/>
                  </a:lnTo>
                  <a:lnTo>
                    <a:pt x="581" y="217"/>
                  </a:lnTo>
                  <a:lnTo>
                    <a:pt x="581" y="217"/>
                  </a:lnTo>
                  <a:lnTo>
                    <a:pt x="599" y="217"/>
                  </a:lnTo>
                  <a:lnTo>
                    <a:pt x="615" y="215"/>
                  </a:lnTo>
                  <a:lnTo>
                    <a:pt x="615" y="215"/>
                  </a:lnTo>
                  <a:lnTo>
                    <a:pt x="631" y="213"/>
                  </a:lnTo>
                  <a:lnTo>
                    <a:pt x="641" y="213"/>
                  </a:lnTo>
                  <a:lnTo>
                    <a:pt x="647" y="215"/>
                  </a:lnTo>
                  <a:lnTo>
                    <a:pt x="647" y="215"/>
                  </a:lnTo>
                  <a:lnTo>
                    <a:pt x="639" y="193"/>
                  </a:lnTo>
                  <a:lnTo>
                    <a:pt x="639" y="193"/>
                  </a:lnTo>
                  <a:lnTo>
                    <a:pt x="629" y="211"/>
                  </a:lnTo>
                  <a:lnTo>
                    <a:pt x="617" y="225"/>
                  </a:lnTo>
                  <a:lnTo>
                    <a:pt x="617" y="225"/>
                  </a:lnTo>
                  <a:lnTo>
                    <a:pt x="601" y="241"/>
                  </a:lnTo>
                  <a:lnTo>
                    <a:pt x="593" y="249"/>
                  </a:lnTo>
                  <a:lnTo>
                    <a:pt x="587" y="257"/>
                  </a:lnTo>
                  <a:lnTo>
                    <a:pt x="587" y="257"/>
                  </a:lnTo>
                  <a:lnTo>
                    <a:pt x="583" y="273"/>
                  </a:lnTo>
                  <a:lnTo>
                    <a:pt x="579" y="281"/>
                  </a:lnTo>
                  <a:lnTo>
                    <a:pt x="571" y="285"/>
                  </a:lnTo>
                  <a:lnTo>
                    <a:pt x="571" y="285"/>
                  </a:lnTo>
                  <a:lnTo>
                    <a:pt x="565" y="287"/>
                  </a:lnTo>
                  <a:lnTo>
                    <a:pt x="557" y="289"/>
                  </a:lnTo>
                  <a:lnTo>
                    <a:pt x="541" y="291"/>
                  </a:lnTo>
                  <a:lnTo>
                    <a:pt x="541" y="291"/>
                  </a:lnTo>
                  <a:lnTo>
                    <a:pt x="489" y="291"/>
                  </a:lnTo>
                  <a:lnTo>
                    <a:pt x="463" y="291"/>
                  </a:lnTo>
                  <a:lnTo>
                    <a:pt x="439" y="287"/>
                  </a:lnTo>
                  <a:lnTo>
                    <a:pt x="439" y="287"/>
                  </a:lnTo>
                  <a:lnTo>
                    <a:pt x="417" y="283"/>
                  </a:lnTo>
                  <a:lnTo>
                    <a:pt x="395" y="275"/>
                  </a:lnTo>
                  <a:lnTo>
                    <a:pt x="377" y="265"/>
                  </a:lnTo>
                  <a:lnTo>
                    <a:pt x="359" y="253"/>
                  </a:lnTo>
                  <a:lnTo>
                    <a:pt x="359" y="253"/>
                  </a:lnTo>
                  <a:lnTo>
                    <a:pt x="341" y="237"/>
                  </a:lnTo>
                  <a:lnTo>
                    <a:pt x="327" y="221"/>
                  </a:lnTo>
                  <a:lnTo>
                    <a:pt x="327" y="221"/>
                  </a:lnTo>
                  <a:lnTo>
                    <a:pt x="314" y="203"/>
                  </a:lnTo>
                  <a:lnTo>
                    <a:pt x="300" y="185"/>
                  </a:lnTo>
                  <a:lnTo>
                    <a:pt x="300" y="185"/>
                  </a:lnTo>
                  <a:lnTo>
                    <a:pt x="290" y="177"/>
                  </a:lnTo>
                  <a:lnTo>
                    <a:pt x="280" y="171"/>
                  </a:lnTo>
                  <a:lnTo>
                    <a:pt x="268" y="169"/>
                  </a:lnTo>
                  <a:lnTo>
                    <a:pt x="258" y="169"/>
                  </a:lnTo>
                  <a:lnTo>
                    <a:pt x="246" y="171"/>
                  </a:lnTo>
                  <a:lnTo>
                    <a:pt x="234" y="175"/>
                  </a:lnTo>
                  <a:lnTo>
                    <a:pt x="224" y="179"/>
                  </a:lnTo>
                  <a:lnTo>
                    <a:pt x="214" y="185"/>
                  </a:lnTo>
                  <a:lnTo>
                    <a:pt x="214" y="185"/>
                  </a:lnTo>
                  <a:lnTo>
                    <a:pt x="194" y="197"/>
                  </a:lnTo>
                  <a:lnTo>
                    <a:pt x="174" y="207"/>
                  </a:lnTo>
                  <a:lnTo>
                    <a:pt x="152" y="217"/>
                  </a:lnTo>
                  <a:lnTo>
                    <a:pt x="130" y="225"/>
                  </a:lnTo>
                  <a:lnTo>
                    <a:pt x="130" y="225"/>
                  </a:lnTo>
                  <a:lnTo>
                    <a:pt x="120" y="227"/>
                  </a:lnTo>
                  <a:lnTo>
                    <a:pt x="120" y="227"/>
                  </a:lnTo>
                  <a:lnTo>
                    <a:pt x="114" y="229"/>
                  </a:lnTo>
                  <a:lnTo>
                    <a:pt x="114" y="229"/>
                  </a:lnTo>
                  <a:lnTo>
                    <a:pt x="110" y="231"/>
                  </a:lnTo>
                  <a:lnTo>
                    <a:pt x="114" y="233"/>
                  </a:lnTo>
                  <a:lnTo>
                    <a:pt x="114" y="233"/>
                  </a:lnTo>
                  <a:lnTo>
                    <a:pt x="118" y="235"/>
                  </a:lnTo>
                  <a:lnTo>
                    <a:pt x="116" y="233"/>
                  </a:lnTo>
                  <a:lnTo>
                    <a:pt x="116" y="233"/>
                  </a:lnTo>
                  <a:lnTo>
                    <a:pt x="112" y="225"/>
                  </a:lnTo>
                  <a:lnTo>
                    <a:pt x="112" y="225"/>
                  </a:lnTo>
                  <a:lnTo>
                    <a:pt x="106" y="213"/>
                  </a:lnTo>
                  <a:lnTo>
                    <a:pt x="106" y="213"/>
                  </a:lnTo>
                  <a:lnTo>
                    <a:pt x="94" y="191"/>
                  </a:lnTo>
                  <a:lnTo>
                    <a:pt x="94" y="191"/>
                  </a:lnTo>
                  <a:lnTo>
                    <a:pt x="94" y="197"/>
                  </a:lnTo>
                  <a:lnTo>
                    <a:pt x="94" y="197"/>
                  </a:lnTo>
                  <a:lnTo>
                    <a:pt x="92" y="201"/>
                  </a:lnTo>
                  <a:lnTo>
                    <a:pt x="94" y="199"/>
                  </a:lnTo>
                  <a:lnTo>
                    <a:pt x="94" y="199"/>
                  </a:lnTo>
                  <a:lnTo>
                    <a:pt x="96" y="199"/>
                  </a:lnTo>
                  <a:lnTo>
                    <a:pt x="96" y="199"/>
                  </a:lnTo>
                  <a:lnTo>
                    <a:pt x="106" y="191"/>
                  </a:lnTo>
                  <a:lnTo>
                    <a:pt x="106" y="191"/>
                  </a:lnTo>
                  <a:lnTo>
                    <a:pt x="150" y="160"/>
                  </a:lnTo>
                  <a:lnTo>
                    <a:pt x="192" y="128"/>
                  </a:lnTo>
                  <a:lnTo>
                    <a:pt x="232" y="92"/>
                  </a:lnTo>
                  <a:lnTo>
                    <a:pt x="268" y="52"/>
                  </a:lnTo>
                  <a:lnTo>
                    <a:pt x="268" y="52"/>
                  </a:lnTo>
                  <a:lnTo>
                    <a:pt x="272" y="46"/>
                  </a:lnTo>
                  <a:lnTo>
                    <a:pt x="272" y="40"/>
                  </a:lnTo>
                  <a:lnTo>
                    <a:pt x="272" y="32"/>
                  </a:lnTo>
                  <a:lnTo>
                    <a:pt x="268" y="26"/>
                  </a:lnTo>
                  <a:lnTo>
                    <a:pt x="264" y="22"/>
                  </a:lnTo>
                  <a:lnTo>
                    <a:pt x="258" y="20"/>
                  </a:lnTo>
                  <a:lnTo>
                    <a:pt x="250" y="20"/>
                  </a:lnTo>
                  <a:lnTo>
                    <a:pt x="244" y="22"/>
                  </a:lnTo>
                  <a:lnTo>
                    <a:pt x="244" y="22"/>
                  </a:lnTo>
                  <a:lnTo>
                    <a:pt x="214" y="40"/>
                  </a:lnTo>
                  <a:lnTo>
                    <a:pt x="184" y="60"/>
                  </a:lnTo>
                  <a:lnTo>
                    <a:pt x="130" y="102"/>
                  </a:lnTo>
                  <a:lnTo>
                    <a:pt x="130" y="102"/>
                  </a:lnTo>
                  <a:lnTo>
                    <a:pt x="70" y="146"/>
                  </a:lnTo>
                  <a:lnTo>
                    <a:pt x="10" y="189"/>
                  </a:lnTo>
                  <a:lnTo>
                    <a:pt x="10" y="189"/>
                  </a:lnTo>
                  <a:lnTo>
                    <a:pt x="4" y="195"/>
                  </a:lnTo>
                  <a:lnTo>
                    <a:pt x="0" y="201"/>
                  </a:lnTo>
                  <a:lnTo>
                    <a:pt x="0" y="209"/>
                  </a:lnTo>
                  <a:lnTo>
                    <a:pt x="2" y="217"/>
                  </a:lnTo>
                  <a:lnTo>
                    <a:pt x="2" y="217"/>
                  </a:lnTo>
                  <a:lnTo>
                    <a:pt x="8" y="223"/>
                  </a:lnTo>
                  <a:lnTo>
                    <a:pt x="14" y="227"/>
                  </a:lnTo>
                  <a:lnTo>
                    <a:pt x="22" y="227"/>
                  </a:lnTo>
                  <a:lnTo>
                    <a:pt x="30" y="225"/>
                  </a:lnTo>
                  <a:lnTo>
                    <a:pt x="30" y="225"/>
                  </a:lnTo>
                  <a:close/>
                </a:path>
              </a:pathLst>
            </a:custGeom>
            <a:solidFill>
              <a:schemeClr val="bg1">
                <a:lumMod val="75000"/>
              </a:schemeClr>
            </a:solidFill>
            <a:ln w="762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7">
              <a:extLst>
                <a:ext uri="{FF2B5EF4-FFF2-40B4-BE49-F238E27FC236}">
                  <a16:creationId xmlns:a16="http://schemas.microsoft.com/office/drawing/2014/main" id="{E6C68B32-2D44-4C2B-B639-6D6F6B7A3150}"/>
                </a:ext>
              </a:extLst>
            </p:cNvPr>
            <p:cNvSpPr>
              <a:spLocks/>
            </p:cNvSpPr>
            <p:nvPr/>
          </p:nvSpPr>
          <p:spPr bwMode="auto">
            <a:xfrm>
              <a:off x="3342" y="2489"/>
              <a:ext cx="221" cy="155"/>
            </a:xfrm>
            <a:custGeom>
              <a:avLst/>
              <a:gdLst>
                <a:gd name="T0" fmla="*/ 16 w 221"/>
                <a:gd name="T1" fmla="*/ 48 h 155"/>
                <a:gd name="T2" fmla="*/ 33 w 221"/>
                <a:gd name="T3" fmla="*/ 71 h 155"/>
                <a:gd name="T4" fmla="*/ 47 w 221"/>
                <a:gd name="T5" fmla="*/ 85 h 155"/>
                <a:gd name="T6" fmla="*/ 63 w 221"/>
                <a:gd name="T7" fmla="*/ 97 h 155"/>
                <a:gd name="T8" fmla="*/ 85 w 221"/>
                <a:gd name="T9" fmla="*/ 127 h 155"/>
                <a:gd name="T10" fmla="*/ 111 w 221"/>
                <a:gd name="T11" fmla="*/ 145 h 155"/>
                <a:gd name="T12" fmla="*/ 145 w 221"/>
                <a:gd name="T13" fmla="*/ 147 h 155"/>
                <a:gd name="T14" fmla="*/ 183 w 221"/>
                <a:gd name="T15" fmla="*/ 139 h 155"/>
                <a:gd name="T16" fmla="*/ 197 w 221"/>
                <a:gd name="T17" fmla="*/ 123 h 155"/>
                <a:gd name="T18" fmla="*/ 197 w 221"/>
                <a:gd name="T19" fmla="*/ 111 h 155"/>
                <a:gd name="T20" fmla="*/ 181 w 221"/>
                <a:gd name="T21" fmla="*/ 93 h 155"/>
                <a:gd name="T22" fmla="*/ 159 w 221"/>
                <a:gd name="T23" fmla="*/ 81 h 155"/>
                <a:gd name="T24" fmla="*/ 125 w 221"/>
                <a:gd name="T25" fmla="*/ 61 h 155"/>
                <a:gd name="T26" fmla="*/ 73 w 221"/>
                <a:gd name="T27" fmla="*/ 14 h 155"/>
                <a:gd name="T28" fmla="*/ 39 w 221"/>
                <a:gd name="T29" fmla="*/ 38 h 155"/>
                <a:gd name="T30" fmla="*/ 59 w 221"/>
                <a:gd name="T31" fmla="*/ 46 h 155"/>
                <a:gd name="T32" fmla="*/ 91 w 221"/>
                <a:gd name="T33" fmla="*/ 77 h 155"/>
                <a:gd name="T34" fmla="*/ 125 w 221"/>
                <a:gd name="T35" fmla="*/ 111 h 155"/>
                <a:gd name="T36" fmla="*/ 193 w 221"/>
                <a:gd name="T37" fmla="*/ 153 h 155"/>
                <a:gd name="T38" fmla="*/ 207 w 221"/>
                <a:gd name="T39" fmla="*/ 155 h 155"/>
                <a:gd name="T40" fmla="*/ 219 w 221"/>
                <a:gd name="T41" fmla="*/ 145 h 155"/>
                <a:gd name="T42" fmla="*/ 219 w 221"/>
                <a:gd name="T43" fmla="*/ 123 h 155"/>
                <a:gd name="T44" fmla="*/ 189 w 221"/>
                <a:gd name="T45" fmla="*/ 107 h 155"/>
                <a:gd name="T46" fmla="*/ 129 w 221"/>
                <a:gd name="T47" fmla="*/ 58 h 155"/>
                <a:gd name="T48" fmla="*/ 93 w 221"/>
                <a:gd name="T49" fmla="*/ 22 h 155"/>
                <a:gd name="T50" fmla="*/ 61 w 221"/>
                <a:gd name="T51" fmla="*/ 4 h 155"/>
                <a:gd name="T52" fmla="*/ 43 w 221"/>
                <a:gd name="T53" fmla="*/ 0 h 155"/>
                <a:gd name="T54" fmla="*/ 27 w 221"/>
                <a:gd name="T55" fmla="*/ 12 h 155"/>
                <a:gd name="T56" fmla="*/ 29 w 221"/>
                <a:gd name="T57" fmla="*/ 32 h 155"/>
                <a:gd name="T58" fmla="*/ 49 w 221"/>
                <a:gd name="T59" fmla="*/ 46 h 155"/>
                <a:gd name="T60" fmla="*/ 91 w 221"/>
                <a:gd name="T61" fmla="*/ 85 h 155"/>
                <a:gd name="T62" fmla="*/ 125 w 221"/>
                <a:gd name="T63" fmla="*/ 109 h 155"/>
                <a:gd name="T64" fmla="*/ 153 w 221"/>
                <a:gd name="T65" fmla="*/ 123 h 155"/>
                <a:gd name="T66" fmla="*/ 159 w 221"/>
                <a:gd name="T67" fmla="*/ 127 h 155"/>
                <a:gd name="T68" fmla="*/ 159 w 221"/>
                <a:gd name="T69" fmla="*/ 123 h 155"/>
                <a:gd name="T70" fmla="*/ 157 w 221"/>
                <a:gd name="T71" fmla="*/ 115 h 155"/>
                <a:gd name="T72" fmla="*/ 163 w 221"/>
                <a:gd name="T73" fmla="*/ 105 h 155"/>
                <a:gd name="T74" fmla="*/ 171 w 221"/>
                <a:gd name="T75" fmla="*/ 101 h 155"/>
                <a:gd name="T76" fmla="*/ 137 w 221"/>
                <a:gd name="T77" fmla="*/ 109 h 155"/>
                <a:gd name="T78" fmla="*/ 117 w 221"/>
                <a:gd name="T79" fmla="*/ 103 h 155"/>
                <a:gd name="T80" fmla="*/ 101 w 221"/>
                <a:gd name="T81" fmla="*/ 79 h 155"/>
                <a:gd name="T82" fmla="*/ 83 w 221"/>
                <a:gd name="T83" fmla="*/ 61 h 155"/>
                <a:gd name="T84" fmla="*/ 57 w 221"/>
                <a:gd name="T85" fmla="*/ 38 h 155"/>
                <a:gd name="T86" fmla="*/ 41 w 221"/>
                <a:gd name="T87" fmla="*/ 18 h 155"/>
                <a:gd name="T88" fmla="*/ 24 w 221"/>
                <a:gd name="T89" fmla="*/ 6 h 155"/>
                <a:gd name="T90" fmla="*/ 4 w 221"/>
                <a:gd name="T91" fmla="*/ 16 h 155"/>
                <a:gd name="T92" fmla="*/ 2 w 221"/>
                <a:gd name="T93" fmla="*/ 30 h 155"/>
                <a:gd name="T94" fmla="*/ 10 w 221"/>
                <a:gd name="T95" fmla="*/ 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155">
                  <a:moveTo>
                    <a:pt x="10" y="42"/>
                  </a:moveTo>
                  <a:lnTo>
                    <a:pt x="10" y="42"/>
                  </a:lnTo>
                  <a:lnTo>
                    <a:pt x="16" y="48"/>
                  </a:lnTo>
                  <a:lnTo>
                    <a:pt x="22" y="56"/>
                  </a:lnTo>
                  <a:lnTo>
                    <a:pt x="27" y="65"/>
                  </a:lnTo>
                  <a:lnTo>
                    <a:pt x="33" y="71"/>
                  </a:lnTo>
                  <a:lnTo>
                    <a:pt x="33" y="71"/>
                  </a:lnTo>
                  <a:lnTo>
                    <a:pt x="39" y="79"/>
                  </a:lnTo>
                  <a:lnTo>
                    <a:pt x="47" y="85"/>
                  </a:lnTo>
                  <a:lnTo>
                    <a:pt x="55" y="91"/>
                  </a:lnTo>
                  <a:lnTo>
                    <a:pt x="63" y="97"/>
                  </a:lnTo>
                  <a:lnTo>
                    <a:pt x="63" y="97"/>
                  </a:lnTo>
                  <a:lnTo>
                    <a:pt x="75" y="111"/>
                  </a:lnTo>
                  <a:lnTo>
                    <a:pt x="85" y="127"/>
                  </a:lnTo>
                  <a:lnTo>
                    <a:pt x="85" y="127"/>
                  </a:lnTo>
                  <a:lnTo>
                    <a:pt x="93" y="135"/>
                  </a:lnTo>
                  <a:lnTo>
                    <a:pt x="101" y="141"/>
                  </a:lnTo>
                  <a:lnTo>
                    <a:pt x="111" y="145"/>
                  </a:lnTo>
                  <a:lnTo>
                    <a:pt x="123" y="147"/>
                  </a:lnTo>
                  <a:lnTo>
                    <a:pt x="123" y="147"/>
                  </a:lnTo>
                  <a:lnTo>
                    <a:pt x="145" y="147"/>
                  </a:lnTo>
                  <a:lnTo>
                    <a:pt x="159" y="147"/>
                  </a:lnTo>
                  <a:lnTo>
                    <a:pt x="171" y="143"/>
                  </a:lnTo>
                  <a:lnTo>
                    <a:pt x="183" y="139"/>
                  </a:lnTo>
                  <a:lnTo>
                    <a:pt x="193" y="131"/>
                  </a:lnTo>
                  <a:lnTo>
                    <a:pt x="195" y="127"/>
                  </a:lnTo>
                  <a:lnTo>
                    <a:pt x="197" y="123"/>
                  </a:lnTo>
                  <a:lnTo>
                    <a:pt x="197" y="117"/>
                  </a:lnTo>
                  <a:lnTo>
                    <a:pt x="197" y="111"/>
                  </a:lnTo>
                  <a:lnTo>
                    <a:pt x="197" y="111"/>
                  </a:lnTo>
                  <a:lnTo>
                    <a:pt x="195" y="105"/>
                  </a:lnTo>
                  <a:lnTo>
                    <a:pt x="191" y="101"/>
                  </a:lnTo>
                  <a:lnTo>
                    <a:pt x="181" y="93"/>
                  </a:lnTo>
                  <a:lnTo>
                    <a:pt x="171" y="87"/>
                  </a:lnTo>
                  <a:lnTo>
                    <a:pt x="159" y="81"/>
                  </a:lnTo>
                  <a:lnTo>
                    <a:pt x="159" y="81"/>
                  </a:lnTo>
                  <a:lnTo>
                    <a:pt x="141" y="73"/>
                  </a:lnTo>
                  <a:lnTo>
                    <a:pt x="125" y="61"/>
                  </a:lnTo>
                  <a:lnTo>
                    <a:pt x="125" y="61"/>
                  </a:lnTo>
                  <a:lnTo>
                    <a:pt x="107" y="46"/>
                  </a:lnTo>
                  <a:lnTo>
                    <a:pt x="91" y="30"/>
                  </a:lnTo>
                  <a:lnTo>
                    <a:pt x="73" y="14"/>
                  </a:lnTo>
                  <a:lnTo>
                    <a:pt x="55" y="2"/>
                  </a:lnTo>
                  <a:lnTo>
                    <a:pt x="55" y="2"/>
                  </a:lnTo>
                  <a:lnTo>
                    <a:pt x="39" y="38"/>
                  </a:lnTo>
                  <a:lnTo>
                    <a:pt x="39" y="38"/>
                  </a:lnTo>
                  <a:lnTo>
                    <a:pt x="49" y="42"/>
                  </a:lnTo>
                  <a:lnTo>
                    <a:pt x="59" y="46"/>
                  </a:lnTo>
                  <a:lnTo>
                    <a:pt x="67" y="52"/>
                  </a:lnTo>
                  <a:lnTo>
                    <a:pt x="75" y="61"/>
                  </a:lnTo>
                  <a:lnTo>
                    <a:pt x="91" y="77"/>
                  </a:lnTo>
                  <a:lnTo>
                    <a:pt x="107" y="93"/>
                  </a:lnTo>
                  <a:lnTo>
                    <a:pt x="107" y="93"/>
                  </a:lnTo>
                  <a:lnTo>
                    <a:pt x="125" y="111"/>
                  </a:lnTo>
                  <a:lnTo>
                    <a:pt x="147" y="127"/>
                  </a:lnTo>
                  <a:lnTo>
                    <a:pt x="169" y="141"/>
                  </a:lnTo>
                  <a:lnTo>
                    <a:pt x="193" y="153"/>
                  </a:lnTo>
                  <a:lnTo>
                    <a:pt x="193" y="153"/>
                  </a:lnTo>
                  <a:lnTo>
                    <a:pt x="199" y="155"/>
                  </a:lnTo>
                  <a:lnTo>
                    <a:pt x="207" y="155"/>
                  </a:lnTo>
                  <a:lnTo>
                    <a:pt x="215" y="151"/>
                  </a:lnTo>
                  <a:lnTo>
                    <a:pt x="219" y="145"/>
                  </a:lnTo>
                  <a:lnTo>
                    <a:pt x="219" y="145"/>
                  </a:lnTo>
                  <a:lnTo>
                    <a:pt x="221" y="139"/>
                  </a:lnTo>
                  <a:lnTo>
                    <a:pt x="221" y="131"/>
                  </a:lnTo>
                  <a:lnTo>
                    <a:pt x="219" y="123"/>
                  </a:lnTo>
                  <a:lnTo>
                    <a:pt x="213" y="119"/>
                  </a:lnTo>
                  <a:lnTo>
                    <a:pt x="213" y="119"/>
                  </a:lnTo>
                  <a:lnTo>
                    <a:pt x="189" y="107"/>
                  </a:lnTo>
                  <a:lnTo>
                    <a:pt x="167" y="93"/>
                  </a:lnTo>
                  <a:lnTo>
                    <a:pt x="147" y="77"/>
                  </a:lnTo>
                  <a:lnTo>
                    <a:pt x="129" y="58"/>
                  </a:lnTo>
                  <a:lnTo>
                    <a:pt x="129" y="58"/>
                  </a:lnTo>
                  <a:lnTo>
                    <a:pt x="111" y="40"/>
                  </a:lnTo>
                  <a:lnTo>
                    <a:pt x="93" y="22"/>
                  </a:lnTo>
                  <a:lnTo>
                    <a:pt x="83" y="14"/>
                  </a:lnTo>
                  <a:lnTo>
                    <a:pt x="73" y="8"/>
                  </a:lnTo>
                  <a:lnTo>
                    <a:pt x="61" y="4"/>
                  </a:lnTo>
                  <a:lnTo>
                    <a:pt x="49" y="0"/>
                  </a:lnTo>
                  <a:lnTo>
                    <a:pt x="49" y="0"/>
                  </a:lnTo>
                  <a:lnTo>
                    <a:pt x="43" y="0"/>
                  </a:lnTo>
                  <a:lnTo>
                    <a:pt x="35" y="2"/>
                  </a:lnTo>
                  <a:lnTo>
                    <a:pt x="29" y="6"/>
                  </a:lnTo>
                  <a:lnTo>
                    <a:pt x="27" y="12"/>
                  </a:lnTo>
                  <a:lnTo>
                    <a:pt x="26" y="18"/>
                  </a:lnTo>
                  <a:lnTo>
                    <a:pt x="26" y="24"/>
                  </a:lnTo>
                  <a:lnTo>
                    <a:pt x="29" y="32"/>
                  </a:lnTo>
                  <a:lnTo>
                    <a:pt x="35" y="36"/>
                  </a:lnTo>
                  <a:lnTo>
                    <a:pt x="35" y="36"/>
                  </a:lnTo>
                  <a:lnTo>
                    <a:pt x="49" y="46"/>
                  </a:lnTo>
                  <a:lnTo>
                    <a:pt x="63" y="58"/>
                  </a:lnTo>
                  <a:lnTo>
                    <a:pt x="91" y="85"/>
                  </a:lnTo>
                  <a:lnTo>
                    <a:pt x="91" y="85"/>
                  </a:lnTo>
                  <a:lnTo>
                    <a:pt x="107" y="97"/>
                  </a:lnTo>
                  <a:lnTo>
                    <a:pt x="125" y="109"/>
                  </a:lnTo>
                  <a:lnTo>
                    <a:pt x="125" y="109"/>
                  </a:lnTo>
                  <a:lnTo>
                    <a:pt x="145" y="119"/>
                  </a:lnTo>
                  <a:lnTo>
                    <a:pt x="145" y="119"/>
                  </a:lnTo>
                  <a:lnTo>
                    <a:pt x="153" y="123"/>
                  </a:lnTo>
                  <a:lnTo>
                    <a:pt x="153" y="123"/>
                  </a:lnTo>
                  <a:lnTo>
                    <a:pt x="159" y="127"/>
                  </a:lnTo>
                  <a:lnTo>
                    <a:pt x="159" y="127"/>
                  </a:lnTo>
                  <a:lnTo>
                    <a:pt x="163" y="127"/>
                  </a:lnTo>
                  <a:lnTo>
                    <a:pt x="159" y="123"/>
                  </a:lnTo>
                  <a:lnTo>
                    <a:pt x="159" y="123"/>
                  </a:lnTo>
                  <a:lnTo>
                    <a:pt x="159" y="113"/>
                  </a:lnTo>
                  <a:lnTo>
                    <a:pt x="159" y="113"/>
                  </a:lnTo>
                  <a:lnTo>
                    <a:pt x="157" y="115"/>
                  </a:lnTo>
                  <a:lnTo>
                    <a:pt x="157" y="115"/>
                  </a:lnTo>
                  <a:lnTo>
                    <a:pt x="163" y="105"/>
                  </a:lnTo>
                  <a:lnTo>
                    <a:pt x="163" y="105"/>
                  </a:lnTo>
                  <a:lnTo>
                    <a:pt x="161" y="107"/>
                  </a:lnTo>
                  <a:lnTo>
                    <a:pt x="161" y="107"/>
                  </a:lnTo>
                  <a:lnTo>
                    <a:pt x="171" y="101"/>
                  </a:lnTo>
                  <a:lnTo>
                    <a:pt x="171" y="101"/>
                  </a:lnTo>
                  <a:lnTo>
                    <a:pt x="149" y="107"/>
                  </a:lnTo>
                  <a:lnTo>
                    <a:pt x="137" y="109"/>
                  </a:lnTo>
                  <a:lnTo>
                    <a:pt x="125" y="107"/>
                  </a:lnTo>
                  <a:lnTo>
                    <a:pt x="125" y="107"/>
                  </a:lnTo>
                  <a:lnTo>
                    <a:pt x="117" y="103"/>
                  </a:lnTo>
                  <a:lnTo>
                    <a:pt x="111" y="95"/>
                  </a:lnTo>
                  <a:lnTo>
                    <a:pt x="101" y="79"/>
                  </a:lnTo>
                  <a:lnTo>
                    <a:pt x="101" y="79"/>
                  </a:lnTo>
                  <a:lnTo>
                    <a:pt x="93" y="71"/>
                  </a:lnTo>
                  <a:lnTo>
                    <a:pt x="83" y="61"/>
                  </a:lnTo>
                  <a:lnTo>
                    <a:pt x="83" y="61"/>
                  </a:lnTo>
                  <a:lnTo>
                    <a:pt x="63" y="46"/>
                  </a:lnTo>
                  <a:lnTo>
                    <a:pt x="63" y="46"/>
                  </a:lnTo>
                  <a:lnTo>
                    <a:pt x="57" y="38"/>
                  </a:lnTo>
                  <a:lnTo>
                    <a:pt x="51" y="30"/>
                  </a:lnTo>
                  <a:lnTo>
                    <a:pt x="51" y="30"/>
                  </a:lnTo>
                  <a:lnTo>
                    <a:pt x="41" y="18"/>
                  </a:lnTo>
                  <a:lnTo>
                    <a:pt x="29" y="8"/>
                  </a:lnTo>
                  <a:lnTo>
                    <a:pt x="29" y="8"/>
                  </a:lnTo>
                  <a:lnTo>
                    <a:pt x="24" y="6"/>
                  </a:lnTo>
                  <a:lnTo>
                    <a:pt x="16" y="6"/>
                  </a:lnTo>
                  <a:lnTo>
                    <a:pt x="8" y="10"/>
                  </a:lnTo>
                  <a:lnTo>
                    <a:pt x="4" y="16"/>
                  </a:lnTo>
                  <a:lnTo>
                    <a:pt x="4" y="16"/>
                  </a:lnTo>
                  <a:lnTo>
                    <a:pt x="0" y="24"/>
                  </a:lnTo>
                  <a:lnTo>
                    <a:pt x="2" y="30"/>
                  </a:lnTo>
                  <a:lnTo>
                    <a:pt x="4" y="38"/>
                  </a:lnTo>
                  <a:lnTo>
                    <a:pt x="10" y="42"/>
                  </a:lnTo>
                  <a:lnTo>
                    <a:pt x="10" y="4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8">
              <a:extLst>
                <a:ext uri="{FF2B5EF4-FFF2-40B4-BE49-F238E27FC236}">
                  <a16:creationId xmlns:a16="http://schemas.microsoft.com/office/drawing/2014/main" id="{74A9F469-5CBE-4BD0-A3A4-F84114EBD424}"/>
                </a:ext>
              </a:extLst>
            </p:cNvPr>
            <p:cNvSpPr>
              <a:spLocks noEditPoints="1"/>
            </p:cNvSpPr>
            <p:nvPr/>
          </p:nvSpPr>
          <p:spPr bwMode="auto">
            <a:xfrm>
              <a:off x="2782" y="2044"/>
              <a:ext cx="1171" cy="670"/>
            </a:xfrm>
            <a:custGeom>
              <a:avLst/>
              <a:gdLst>
                <a:gd name="T0" fmla="*/ 873 w 1171"/>
                <a:gd name="T1" fmla="*/ 512 h 670"/>
                <a:gd name="T2" fmla="*/ 819 w 1171"/>
                <a:gd name="T3" fmla="*/ 447 h 670"/>
                <a:gd name="T4" fmla="*/ 965 w 1171"/>
                <a:gd name="T5" fmla="*/ 343 h 670"/>
                <a:gd name="T6" fmla="*/ 1049 w 1171"/>
                <a:gd name="T7" fmla="*/ 337 h 670"/>
                <a:gd name="T8" fmla="*/ 899 w 1171"/>
                <a:gd name="T9" fmla="*/ 331 h 670"/>
                <a:gd name="T10" fmla="*/ 971 w 1171"/>
                <a:gd name="T11" fmla="*/ 138 h 670"/>
                <a:gd name="T12" fmla="*/ 829 w 1171"/>
                <a:gd name="T13" fmla="*/ 60 h 670"/>
                <a:gd name="T14" fmla="*/ 879 w 1171"/>
                <a:gd name="T15" fmla="*/ 46 h 670"/>
                <a:gd name="T16" fmla="*/ 903 w 1171"/>
                <a:gd name="T17" fmla="*/ 235 h 670"/>
                <a:gd name="T18" fmla="*/ 837 w 1171"/>
                <a:gd name="T19" fmla="*/ 295 h 670"/>
                <a:gd name="T20" fmla="*/ 851 w 1171"/>
                <a:gd name="T21" fmla="*/ 217 h 670"/>
                <a:gd name="T22" fmla="*/ 825 w 1171"/>
                <a:gd name="T23" fmla="*/ 60 h 670"/>
                <a:gd name="T24" fmla="*/ 789 w 1171"/>
                <a:gd name="T25" fmla="*/ 114 h 670"/>
                <a:gd name="T26" fmla="*/ 747 w 1171"/>
                <a:gd name="T27" fmla="*/ 349 h 670"/>
                <a:gd name="T28" fmla="*/ 807 w 1171"/>
                <a:gd name="T29" fmla="*/ 311 h 670"/>
                <a:gd name="T30" fmla="*/ 715 w 1171"/>
                <a:gd name="T31" fmla="*/ 193 h 670"/>
                <a:gd name="T32" fmla="*/ 552 w 1171"/>
                <a:gd name="T33" fmla="*/ 355 h 670"/>
                <a:gd name="T34" fmla="*/ 853 w 1171"/>
                <a:gd name="T35" fmla="*/ 503 h 670"/>
                <a:gd name="T36" fmla="*/ 617 w 1171"/>
                <a:gd name="T37" fmla="*/ 373 h 670"/>
                <a:gd name="T38" fmla="*/ 572 w 1171"/>
                <a:gd name="T39" fmla="*/ 493 h 670"/>
                <a:gd name="T40" fmla="*/ 685 w 1171"/>
                <a:gd name="T41" fmla="*/ 668 h 670"/>
                <a:gd name="T42" fmla="*/ 390 w 1171"/>
                <a:gd name="T43" fmla="*/ 612 h 670"/>
                <a:gd name="T44" fmla="*/ 160 w 1171"/>
                <a:gd name="T45" fmla="*/ 614 h 670"/>
                <a:gd name="T46" fmla="*/ 220 w 1171"/>
                <a:gd name="T47" fmla="*/ 662 h 670"/>
                <a:gd name="T48" fmla="*/ 216 w 1171"/>
                <a:gd name="T49" fmla="*/ 576 h 670"/>
                <a:gd name="T50" fmla="*/ 476 w 1171"/>
                <a:gd name="T51" fmla="*/ 201 h 670"/>
                <a:gd name="T52" fmla="*/ 747 w 1171"/>
                <a:gd name="T53" fmla="*/ 353 h 670"/>
                <a:gd name="T54" fmla="*/ 791 w 1171"/>
                <a:gd name="T55" fmla="*/ 142 h 670"/>
                <a:gd name="T56" fmla="*/ 937 w 1171"/>
                <a:gd name="T57" fmla="*/ 28 h 670"/>
                <a:gd name="T58" fmla="*/ 1051 w 1171"/>
                <a:gd name="T59" fmla="*/ 321 h 670"/>
                <a:gd name="T60" fmla="*/ 947 w 1171"/>
                <a:gd name="T61" fmla="*/ 534 h 670"/>
                <a:gd name="T62" fmla="*/ 841 w 1171"/>
                <a:gd name="T63" fmla="*/ 664 h 670"/>
                <a:gd name="T64" fmla="*/ 877 w 1171"/>
                <a:gd name="T65" fmla="*/ 624 h 670"/>
                <a:gd name="T66" fmla="*/ 969 w 1171"/>
                <a:gd name="T67" fmla="*/ 520 h 670"/>
                <a:gd name="T68" fmla="*/ 963 w 1171"/>
                <a:gd name="T69" fmla="*/ 457 h 670"/>
                <a:gd name="T70" fmla="*/ 891 w 1171"/>
                <a:gd name="T71" fmla="*/ 516 h 670"/>
                <a:gd name="T72" fmla="*/ 1003 w 1171"/>
                <a:gd name="T73" fmla="*/ 524 h 670"/>
                <a:gd name="T74" fmla="*/ 899 w 1171"/>
                <a:gd name="T75" fmla="*/ 327 h 670"/>
                <a:gd name="T76" fmla="*/ 837 w 1171"/>
                <a:gd name="T77" fmla="*/ 38 h 670"/>
                <a:gd name="T78" fmla="*/ 889 w 1171"/>
                <a:gd name="T79" fmla="*/ 40 h 670"/>
                <a:gd name="T80" fmla="*/ 811 w 1171"/>
                <a:gd name="T81" fmla="*/ 299 h 670"/>
                <a:gd name="T82" fmla="*/ 514 w 1171"/>
                <a:gd name="T83" fmla="*/ 361 h 670"/>
                <a:gd name="T84" fmla="*/ 330 w 1171"/>
                <a:gd name="T85" fmla="*/ 548 h 670"/>
                <a:gd name="T86" fmla="*/ 556 w 1171"/>
                <a:gd name="T87" fmla="*/ 508 h 670"/>
                <a:gd name="T88" fmla="*/ 593 w 1171"/>
                <a:gd name="T89" fmla="*/ 359 h 670"/>
                <a:gd name="T90" fmla="*/ 514 w 1171"/>
                <a:gd name="T91" fmla="*/ 359 h 670"/>
                <a:gd name="T92" fmla="*/ 280 w 1171"/>
                <a:gd name="T93" fmla="*/ 568 h 670"/>
                <a:gd name="T94" fmla="*/ 218 w 1171"/>
                <a:gd name="T95" fmla="*/ 578 h 670"/>
                <a:gd name="T96" fmla="*/ 288 w 1171"/>
                <a:gd name="T97" fmla="*/ 630 h 670"/>
                <a:gd name="T98" fmla="*/ 436 w 1171"/>
                <a:gd name="T99" fmla="*/ 471 h 670"/>
                <a:gd name="T100" fmla="*/ 428 w 1171"/>
                <a:gd name="T101" fmla="*/ 419 h 670"/>
                <a:gd name="T102" fmla="*/ 262 w 1171"/>
                <a:gd name="T103" fmla="*/ 580 h 670"/>
                <a:gd name="T104" fmla="*/ 775 w 1171"/>
                <a:gd name="T105" fmla="*/ 449 h 670"/>
                <a:gd name="T106" fmla="*/ 629 w 1171"/>
                <a:gd name="T107" fmla="*/ 658 h 670"/>
                <a:gd name="T108" fmla="*/ 278 w 1171"/>
                <a:gd name="T109" fmla="*/ 634 h 670"/>
                <a:gd name="T110" fmla="*/ 162 w 1171"/>
                <a:gd name="T111" fmla="*/ 610 h 670"/>
                <a:gd name="T112" fmla="*/ 274 w 1171"/>
                <a:gd name="T113" fmla="*/ 560 h 670"/>
                <a:gd name="T114" fmla="*/ 809 w 1171"/>
                <a:gd name="T115" fmla="*/ 130 h 670"/>
                <a:gd name="T116" fmla="*/ 863 w 1171"/>
                <a:gd name="T117" fmla="*/ 96 h 670"/>
                <a:gd name="T118" fmla="*/ 857 w 1171"/>
                <a:gd name="T119" fmla="*/ 307 h 670"/>
                <a:gd name="T120" fmla="*/ 959 w 1171"/>
                <a:gd name="T121" fmla="*/ 40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670">
                  <a:moveTo>
                    <a:pt x="903" y="530"/>
                  </a:moveTo>
                  <a:lnTo>
                    <a:pt x="903" y="530"/>
                  </a:lnTo>
                  <a:lnTo>
                    <a:pt x="903" y="548"/>
                  </a:lnTo>
                  <a:lnTo>
                    <a:pt x="903" y="570"/>
                  </a:lnTo>
                  <a:lnTo>
                    <a:pt x="903" y="570"/>
                  </a:lnTo>
                  <a:lnTo>
                    <a:pt x="907" y="554"/>
                  </a:lnTo>
                  <a:lnTo>
                    <a:pt x="907" y="554"/>
                  </a:lnTo>
                  <a:lnTo>
                    <a:pt x="907" y="542"/>
                  </a:lnTo>
                  <a:lnTo>
                    <a:pt x="905" y="536"/>
                  </a:lnTo>
                  <a:lnTo>
                    <a:pt x="903" y="530"/>
                  </a:lnTo>
                  <a:lnTo>
                    <a:pt x="903" y="530"/>
                  </a:lnTo>
                  <a:close/>
                  <a:moveTo>
                    <a:pt x="903" y="580"/>
                  </a:moveTo>
                  <a:lnTo>
                    <a:pt x="903" y="580"/>
                  </a:lnTo>
                  <a:lnTo>
                    <a:pt x="903" y="582"/>
                  </a:lnTo>
                  <a:lnTo>
                    <a:pt x="903" y="582"/>
                  </a:lnTo>
                  <a:lnTo>
                    <a:pt x="927" y="558"/>
                  </a:lnTo>
                  <a:lnTo>
                    <a:pt x="937" y="546"/>
                  </a:lnTo>
                  <a:lnTo>
                    <a:pt x="941" y="540"/>
                  </a:lnTo>
                  <a:lnTo>
                    <a:pt x="943" y="532"/>
                  </a:lnTo>
                  <a:lnTo>
                    <a:pt x="943" y="532"/>
                  </a:lnTo>
                  <a:lnTo>
                    <a:pt x="945" y="528"/>
                  </a:lnTo>
                  <a:lnTo>
                    <a:pt x="945" y="528"/>
                  </a:lnTo>
                  <a:lnTo>
                    <a:pt x="907" y="522"/>
                  </a:lnTo>
                  <a:lnTo>
                    <a:pt x="889" y="518"/>
                  </a:lnTo>
                  <a:lnTo>
                    <a:pt x="873" y="512"/>
                  </a:lnTo>
                  <a:lnTo>
                    <a:pt x="873" y="512"/>
                  </a:lnTo>
                  <a:lnTo>
                    <a:pt x="873" y="512"/>
                  </a:lnTo>
                  <a:lnTo>
                    <a:pt x="871" y="508"/>
                  </a:lnTo>
                  <a:lnTo>
                    <a:pt x="871" y="503"/>
                  </a:lnTo>
                  <a:lnTo>
                    <a:pt x="871" y="503"/>
                  </a:lnTo>
                  <a:lnTo>
                    <a:pt x="843" y="483"/>
                  </a:lnTo>
                  <a:lnTo>
                    <a:pt x="813" y="461"/>
                  </a:lnTo>
                  <a:lnTo>
                    <a:pt x="813" y="461"/>
                  </a:lnTo>
                  <a:lnTo>
                    <a:pt x="793" y="443"/>
                  </a:lnTo>
                  <a:lnTo>
                    <a:pt x="793" y="443"/>
                  </a:lnTo>
                  <a:lnTo>
                    <a:pt x="769" y="427"/>
                  </a:lnTo>
                  <a:lnTo>
                    <a:pt x="755" y="417"/>
                  </a:lnTo>
                  <a:lnTo>
                    <a:pt x="749" y="411"/>
                  </a:lnTo>
                  <a:lnTo>
                    <a:pt x="749" y="411"/>
                  </a:lnTo>
                  <a:lnTo>
                    <a:pt x="749" y="409"/>
                  </a:lnTo>
                  <a:lnTo>
                    <a:pt x="749" y="409"/>
                  </a:lnTo>
                  <a:lnTo>
                    <a:pt x="753" y="409"/>
                  </a:lnTo>
                  <a:lnTo>
                    <a:pt x="759" y="411"/>
                  </a:lnTo>
                  <a:lnTo>
                    <a:pt x="759" y="411"/>
                  </a:lnTo>
                  <a:lnTo>
                    <a:pt x="775" y="419"/>
                  </a:lnTo>
                  <a:lnTo>
                    <a:pt x="789" y="427"/>
                  </a:lnTo>
                  <a:lnTo>
                    <a:pt x="789" y="427"/>
                  </a:lnTo>
                  <a:lnTo>
                    <a:pt x="795" y="431"/>
                  </a:lnTo>
                  <a:lnTo>
                    <a:pt x="799" y="435"/>
                  </a:lnTo>
                  <a:lnTo>
                    <a:pt x="799" y="435"/>
                  </a:lnTo>
                  <a:lnTo>
                    <a:pt x="807" y="443"/>
                  </a:lnTo>
                  <a:lnTo>
                    <a:pt x="819" y="447"/>
                  </a:lnTo>
                  <a:lnTo>
                    <a:pt x="819" y="447"/>
                  </a:lnTo>
                  <a:lnTo>
                    <a:pt x="851" y="455"/>
                  </a:lnTo>
                  <a:lnTo>
                    <a:pt x="889" y="459"/>
                  </a:lnTo>
                  <a:lnTo>
                    <a:pt x="909" y="461"/>
                  </a:lnTo>
                  <a:lnTo>
                    <a:pt x="929" y="461"/>
                  </a:lnTo>
                  <a:lnTo>
                    <a:pt x="945" y="459"/>
                  </a:lnTo>
                  <a:lnTo>
                    <a:pt x="961" y="455"/>
                  </a:lnTo>
                  <a:lnTo>
                    <a:pt x="961" y="455"/>
                  </a:lnTo>
                  <a:lnTo>
                    <a:pt x="961" y="455"/>
                  </a:lnTo>
                  <a:lnTo>
                    <a:pt x="961" y="455"/>
                  </a:lnTo>
                  <a:lnTo>
                    <a:pt x="963" y="451"/>
                  </a:lnTo>
                  <a:lnTo>
                    <a:pt x="963" y="447"/>
                  </a:lnTo>
                  <a:lnTo>
                    <a:pt x="963" y="447"/>
                  </a:lnTo>
                  <a:lnTo>
                    <a:pt x="961" y="433"/>
                  </a:lnTo>
                  <a:lnTo>
                    <a:pt x="961" y="433"/>
                  </a:lnTo>
                  <a:lnTo>
                    <a:pt x="959" y="429"/>
                  </a:lnTo>
                  <a:lnTo>
                    <a:pt x="957" y="425"/>
                  </a:lnTo>
                  <a:lnTo>
                    <a:pt x="955" y="411"/>
                  </a:lnTo>
                  <a:lnTo>
                    <a:pt x="957" y="389"/>
                  </a:lnTo>
                  <a:lnTo>
                    <a:pt x="957" y="389"/>
                  </a:lnTo>
                  <a:lnTo>
                    <a:pt x="959" y="365"/>
                  </a:lnTo>
                  <a:lnTo>
                    <a:pt x="961" y="351"/>
                  </a:lnTo>
                  <a:lnTo>
                    <a:pt x="963" y="343"/>
                  </a:lnTo>
                  <a:lnTo>
                    <a:pt x="963" y="343"/>
                  </a:lnTo>
                  <a:lnTo>
                    <a:pt x="965" y="343"/>
                  </a:lnTo>
                  <a:lnTo>
                    <a:pt x="965" y="343"/>
                  </a:lnTo>
                  <a:lnTo>
                    <a:pt x="967" y="345"/>
                  </a:lnTo>
                  <a:lnTo>
                    <a:pt x="967" y="345"/>
                  </a:lnTo>
                  <a:lnTo>
                    <a:pt x="967" y="349"/>
                  </a:lnTo>
                  <a:lnTo>
                    <a:pt x="967" y="349"/>
                  </a:lnTo>
                  <a:lnTo>
                    <a:pt x="965" y="361"/>
                  </a:lnTo>
                  <a:lnTo>
                    <a:pt x="965" y="361"/>
                  </a:lnTo>
                  <a:lnTo>
                    <a:pt x="965" y="399"/>
                  </a:lnTo>
                  <a:lnTo>
                    <a:pt x="965" y="399"/>
                  </a:lnTo>
                  <a:lnTo>
                    <a:pt x="965" y="427"/>
                  </a:lnTo>
                  <a:lnTo>
                    <a:pt x="965" y="427"/>
                  </a:lnTo>
                  <a:lnTo>
                    <a:pt x="965" y="431"/>
                  </a:lnTo>
                  <a:lnTo>
                    <a:pt x="965" y="431"/>
                  </a:lnTo>
                  <a:lnTo>
                    <a:pt x="965" y="433"/>
                  </a:lnTo>
                  <a:lnTo>
                    <a:pt x="965" y="433"/>
                  </a:lnTo>
                  <a:lnTo>
                    <a:pt x="979" y="435"/>
                  </a:lnTo>
                  <a:lnTo>
                    <a:pt x="993" y="435"/>
                  </a:lnTo>
                  <a:lnTo>
                    <a:pt x="993" y="435"/>
                  </a:lnTo>
                  <a:lnTo>
                    <a:pt x="1015" y="433"/>
                  </a:lnTo>
                  <a:lnTo>
                    <a:pt x="1027" y="433"/>
                  </a:lnTo>
                  <a:lnTo>
                    <a:pt x="1037" y="435"/>
                  </a:lnTo>
                  <a:lnTo>
                    <a:pt x="1037" y="435"/>
                  </a:lnTo>
                  <a:lnTo>
                    <a:pt x="1041" y="413"/>
                  </a:lnTo>
                  <a:lnTo>
                    <a:pt x="1041" y="413"/>
                  </a:lnTo>
                  <a:lnTo>
                    <a:pt x="1047" y="375"/>
                  </a:lnTo>
                  <a:lnTo>
                    <a:pt x="1049" y="337"/>
                  </a:lnTo>
                  <a:lnTo>
                    <a:pt x="1049" y="337"/>
                  </a:lnTo>
                  <a:lnTo>
                    <a:pt x="1049" y="323"/>
                  </a:lnTo>
                  <a:lnTo>
                    <a:pt x="1047" y="307"/>
                  </a:lnTo>
                  <a:lnTo>
                    <a:pt x="1041" y="277"/>
                  </a:lnTo>
                  <a:lnTo>
                    <a:pt x="1041" y="277"/>
                  </a:lnTo>
                  <a:lnTo>
                    <a:pt x="1035" y="261"/>
                  </a:lnTo>
                  <a:lnTo>
                    <a:pt x="1027" y="247"/>
                  </a:lnTo>
                  <a:lnTo>
                    <a:pt x="1027" y="247"/>
                  </a:lnTo>
                  <a:lnTo>
                    <a:pt x="1019" y="237"/>
                  </a:lnTo>
                  <a:lnTo>
                    <a:pt x="1009" y="231"/>
                  </a:lnTo>
                  <a:lnTo>
                    <a:pt x="997" y="225"/>
                  </a:lnTo>
                  <a:lnTo>
                    <a:pt x="983" y="221"/>
                  </a:lnTo>
                  <a:lnTo>
                    <a:pt x="983" y="221"/>
                  </a:lnTo>
                  <a:lnTo>
                    <a:pt x="973" y="221"/>
                  </a:lnTo>
                  <a:lnTo>
                    <a:pt x="961" y="219"/>
                  </a:lnTo>
                  <a:lnTo>
                    <a:pt x="961" y="219"/>
                  </a:lnTo>
                  <a:lnTo>
                    <a:pt x="953" y="237"/>
                  </a:lnTo>
                  <a:lnTo>
                    <a:pt x="953" y="237"/>
                  </a:lnTo>
                  <a:lnTo>
                    <a:pt x="941" y="269"/>
                  </a:lnTo>
                  <a:lnTo>
                    <a:pt x="929" y="299"/>
                  </a:lnTo>
                  <a:lnTo>
                    <a:pt x="929" y="299"/>
                  </a:lnTo>
                  <a:lnTo>
                    <a:pt x="923" y="309"/>
                  </a:lnTo>
                  <a:lnTo>
                    <a:pt x="917" y="317"/>
                  </a:lnTo>
                  <a:lnTo>
                    <a:pt x="917" y="317"/>
                  </a:lnTo>
                  <a:lnTo>
                    <a:pt x="907" y="325"/>
                  </a:lnTo>
                  <a:lnTo>
                    <a:pt x="903" y="329"/>
                  </a:lnTo>
                  <a:lnTo>
                    <a:pt x="899" y="331"/>
                  </a:lnTo>
                  <a:lnTo>
                    <a:pt x="897" y="331"/>
                  </a:lnTo>
                  <a:lnTo>
                    <a:pt x="897" y="331"/>
                  </a:lnTo>
                  <a:lnTo>
                    <a:pt x="897" y="329"/>
                  </a:lnTo>
                  <a:lnTo>
                    <a:pt x="897" y="327"/>
                  </a:lnTo>
                  <a:lnTo>
                    <a:pt x="897" y="327"/>
                  </a:lnTo>
                  <a:lnTo>
                    <a:pt x="897" y="319"/>
                  </a:lnTo>
                  <a:lnTo>
                    <a:pt x="901" y="311"/>
                  </a:lnTo>
                  <a:lnTo>
                    <a:pt x="901" y="311"/>
                  </a:lnTo>
                  <a:lnTo>
                    <a:pt x="911" y="297"/>
                  </a:lnTo>
                  <a:lnTo>
                    <a:pt x="915" y="291"/>
                  </a:lnTo>
                  <a:lnTo>
                    <a:pt x="921" y="283"/>
                  </a:lnTo>
                  <a:lnTo>
                    <a:pt x="921" y="283"/>
                  </a:lnTo>
                  <a:lnTo>
                    <a:pt x="937" y="243"/>
                  </a:lnTo>
                  <a:lnTo>
                    <a:pt x="937" y="243"/>
                  </a:lnTo>
                  <a:lnTo>
                    <a:pt x="943" y="229"/>
                  </a:lnTo>
                  <a:lnTo>
                    <a:pt x="947" y="223"/>
                  </a:lnTo>
                  <a:lnTo>
                    <a:pt x="951" y="219"/>
                  </a:lnTo>
                  <a:lnTo>
                    <a:pt x="951" y="219"/>
                  </a:lnTo>
                  <a:lnTo>
                    <a:pt x="959" y="217"/>
                  </a:lnTo>
                  <a:lnTo>
                    <a:pt x="959" y="217"/>
                  </a:lnTo>
                  <a:lnTo>
                    <a:pt x="965" y="203"/>
                  </a:lnTo>
                  <a:lnTo>
                    <a:pt x="971" y="187"/>
                  </a:lnTo>
                  <a:lnTo>
                    <a:pt x="973" y="173"/>
                  </a:lnTo>
                  <a:lnTo>
                    <a:pt x="973" y="158"/>
                  </a:lnTo>
                  <a:lnTo>
                    <a:pt x="973" y="158"/>
                  </a:lnTo>
                  <a:lnTo>
                    <a:pt x="971" y="138"/>
                  </a:lnTo>
                  <a:lnTo>
                    <a:pt x="967" y="114"/>
                  </a:lnTo>
                  <a:lnTo>
                    <a:pt x="961" y="88"/>
                  </a:lnTo>
                  <a:lnTo>
                    <a:pt x="953" y="64"/>
                  </a:lnTo>
                  <a:lnTo>
                    <a:pt x="941" y="40"/>
                  </a:lnTo>
                  <a:lnTo>
                    <a:pt x="935" y="30"/>
                  </a:lnTo>
                  <a:lnTo>
                    <a:pt x="927" y="22"/>
                  </a:lnTo>
                  <a:lnTo>
                    <a:pt x="919" y="14"/>
                  </a:lnTo>
                  <a:lnTo>
                    <a:pt x="909" y="8"/>
                  </a:lnTo>
                  <a:lnTo>
                    <a:pt x="899" y="4"/>
                  </a:lnTo>
                  <a:lnTo>
                    <a:pt x="887" y="4"/>
                  </a:lnTo>
                  <a:lnTo>
                    <a:pt x="887" y="4"/>
                  </a:lnTo>
                  <a:lnTo>
                    <a:pt x="879" y="4"/>
                  </a:lnTo>
                  <a:lnTo>
                    <a:pt x="879" y="4"/>
                  </a:lnTo>
                  <a:lnTo>
                    <a:pt x="879" y="6"/>
                  </a:lnTo>
                  <a:lnTo>
                    <a:pt x="879" y="6"/>
                  </a:lnTo>
                  <a:lnTo>
                    <a:pt x="879" y="8"/>
                  </a:lnTo>
                  <a:lnTo>
                    <a:pt x="879" y="8"/>
                  </a:lnTo>
                  <a:lnTo>
                    <a:pt x="869" y="16"/>
                  </a:lnTo>
                  <a:lnTo>
                    <a:pt x="859" y="24"/>
                  </a:lnTo>
                  <a:lnTo>
                    <a:pt x="849" y="32"/>
                  </a:lnTo>
                  <a:lnTo>
                    <a:pt x="839" y="40"/>
                  </a:lnTo>
                  <a:lnTo>
                    <a:pt x="839" y="40"/>
                  </a:lnTo>
                  <a:lnTo>
                    <a:pt x="835" y="48"/>
                  </a:lnTo>
                  <a:lnTo>
                    <a:pt x="831" y="56"/>
                  </a:lnTo>
                  <a:lnTo>
                    <a:pt x="831" y="56"/>
                  </a:lnTo>
                  <a:lnTo>
                    <a:pt x="829" y="60"/>
                  </a:lnTo>
                  <a:lnTo>
                    <a:pt x="829" y="60"/>
                  </a:lnTo>
                  <a:lnTo>
                    <a:pt x="829" y="62"/>
                  </a:lnTo>
                  <a:lnTo>
                    <a:pt x="829" y="62"/>
                  </a:lnTo>
                  <a:lnTo>
                    <a:pt x="835" y="66"/>
                  </a:lnTo>
                  <a:lnTo>
                    <a:pt x="841" y="68"/>
                  </a:lnTo>
                  <a:lnTo>
                    <a:pt x="841" y="68"/>
                  </a:lnTo>
                  <a:lnTo>
                    <a:pt x="849" y="74"/>
                  </a:lnTo>
                  <a:lnTo>
                    <a:pt x="855" y="80"/>
                  </a:lnTo>
                  <a:lnTo>
                    <a:pt x="867" y="94"/>
                  </a:lnTo>
                  <a:lnTo>
                    <a:pt x="867" y="94"/>
                  </a:lnTo>
                  <a:lnTo>
                    <a:pt x="885" y="124"/>
                  </a:lnTo>
                  <a:lnTo>
                    <a:pt x="895" y="142"/>
                  </a:lnTo>
                  <a:lnTo>
                    <a:pt x="901" y="158"/>
                  </a:lnTo>
                  <a:lnTo>
                    <a:pt x="901" y="158"/>
                  </a:lnTo>
                  <a:lnTo>
                    <a:pt x="901" y="156"/>
                  </a:lnTo>
                  <a:lnTo>
                    <a:pt x="901" y="156"/>
                  </a:lnTo>
                  <a:lnTo>
                    <a:pt x="903" y="136"/>
                  </a:lnTo>
                  <a:lnTo>
                    <a:pt x="903" y="116"/>
                  </a:lnTo>
                  <a:lnTo>
                    <a:pt x="903" y="116"/>
                  </a:lnTo>
                  <a:lnTo>
                    <a:pt x="903" y="102"/>
                  </a:lnTo>
                  <a:lnTo>
                    <a:pt x="899" y="90"/>
                  </a:lnTo>
                  <a:lnTo>
                    <a:pt x="899" y="90"/>
                  </a:lnTo>
                  <a:lnTo>
                    <a:pt x="897" y="78"/>
                  </a:lnTo>
                  <a:lnTo>
                    <a:pt x="891" y="66"/>
                  </a:lnTo>
                  <a:lnTo>
                    <a:pt x="879" y="46"/>
                  </a:lnTo>
                  <a:lnTo>
                    <a:pt x="879" y="46"/>
                  </a:lnTo>
                  <a:lnTo>
                    <a:pt x="867" y="36"/>
                  </a:lnTo>
                  <a:lnTo>
                    <a:pt x="867" y="36"/>
                  </a:lnTo>
                  <a:lnTo>
                    <a:pt x="865" y="32"/>
                  </a:lnTo>
                  <a:lnTo>
                    <a:pt x="863" y="30"/>
                  </a:lnTo>
                  <a:lnTo>
                    <a:pt x="863" y="28"/>
                  </a:lnTo>
                  <a:lnTo>
                    <a:pt x="863" y="28"/>
                  </a:lnTo>
                  <a:lnTo>
                    <a:pt x="865" y="28"/>
                  </a:lnTo>
                  <a:lnTo>
                    <a:pt x="865" y="28"/>
                  </a:lnTo>
                  <a:lnTo>
                    <a:pt x="877" y="30"/>
                  </a:lnTo>
                  <a:lnTo>
                    <a:pt x="887" y="36"/>
                  </a:lnTo>
                  <a:lnTo>
                    <a:pt x="899" y="42"/>
                  </a:lnTo>
                  <a:lnTo>
                    <a:pt x="907" y="50"/>
                  </a:lnTo>
                  <a:lnTo>
                    <a:pt x="915" y="60"/>
                  </a:lnTo>
                  <a:lnTo>
                    <a:pt x="921" y="72"/>
                  </a:lnTo>
                  <a:lnTo>
                    <a:pt x="927" y="82"/>
                  </a:lnTo>
                  <a:lnTo>
                    <a:pt x="929" y="94"/>
                  </a:lnTo>
                  <a:lnTo>
                    <a:pt x="929" y="94"/>
                  </a:lnTo>
                  <a:lnTo>
                    <a:pt x="931" y="110"/>
                  </a:lnTo>
                  <a:lnTo>
                    <a:pt x="931" y="128"/>
                  </a:lnTo>
                  <a:lnTo>
                    <a:pt x="929" y="146"/>
                  </a:lnTo>
                  <a:lnTo>
                    <a:pt x="927" y="164"/>
                  </a:lnTo>
                  <a:lnTo>
                    <a:pt x="917" y="199"/>
                  </a:lnTo>
                  <a:lnTo>
                    <a:pt x="903" y="231"/>
                  </a:lnTo>
                  <a:lnTo>
                    <a:pt x="903" y="231"/>
                  </a:lnTo>
                  <a:lnTo>
                    <a:pt x="903" y="235"/>
                  </a:lnTo>
                  <a:lnTo>
                    <a:pt x="903" y="235"/>
                  </a:lnTo>
                  <a:lnTo>
                    <a:pt x="903" y="237"/>
                  </a:lnTo>
                  <a:lnTo>
                    <a:pt x="903" y="237"/>
                  </a:lnTo>
                  <a:lnTo>
                    <a:pt x="909" y="247"/>
                  </a:lnTo>
                  <a:lnTo>
                    <a:pt x="913" y="255"/>
                  </a:lnTo>
                  <a:lnTo>
                    <a:pt x="913" y="255"/>
                  </a:lnTo>
                  <a:lnTo>
                    <a:pt x="915" y="261"/>
                  </a:lnTo>
                  <a:lnTo>
                    <a:pt x="915" y="269"/>
                  </a:lnTo>
                  <a:lnTo>
                    <a:pt x="911" y="279"/>
                  </a:lnTo>
                  <a:lnTo>
                    <a:pt x="911" y="279"/>
                  </a:lnTo>
                  <a:lnTo>
                    <a:pt x="907" y="285"/>
                  </a:lnTo>
                  <a:lnTo>
                    <a:pt x="901" y="289"/>
                  </a:lnTo>
                  <a:lnTo>
                    <a:pt x="887" y="299"/>
                  </a:lnTo>
                  <a:lnTo>
                    <a:pt x="859" y="309"/>
                  </a:lnTo>
                  <a:lnTo>
                    <a:pt x="859" y="309"/>
                  </a:lnTo>
                  <a:lnTo>
                    <a:pt x="845" y="319"/>
                  </a:lnTo>
                  <a:lnTo>
                    <a:pt x="839" y="325"/>
                  </a:lnTo>
                  <a:lnTo>
                    <a:pt x="835" y="329"/>
                  </a:lnTo>
                  <a:lnTo>
                    <a:pt x="835" y="329"/>
                  </a:lnTo>
                  <a:lnTo>
                    <a:pt x="833" y="331"/>
                  </a:lnTo>
                  <a:lnTo>
                    <a:pt x="833" y="331"/>
                  </a:lnTo>
                  <a:lnTo>
                    <a:pt x="831" y="329"/>
                  </a:lnTo>
                  <a:lnTo>
                    <a:pt x="831" y="325"/>
                  </a:lnTo>
                  <a:lnTo>
                    <a:pt x="831" y="319"/>
                  </a:lnTo>
                  <a:lnTo>
                    <a:pt x="831" y="319"/>
                  </a:lnTo>
                  <a:lnTo>
                    <a:pt x="833" y="307"/>
                  </a:lnTo>
                  <a:lnTo>
                    <a:pt x="837" y="295"/>
                  </a:lnTo>
                  <a:lnTo>
                    <a:pt x="837" y="295"/>
                  </a:lnTo>
                  <a:lnTo>
                    <a:pt x="841" y="289"/>
                  </a:lnTo>
                  <a:lnTo>
                    <a:pt x="847" y="283"/>
                  </a:lnTo>
                  <a:lnTo>
                    <a:pt x="857" y="277"/>
                  </a:lnTo>
                  <a:lnTo>
                    <a:pt x="869" y="271"/>
                  </a:lnTo>
                  <a:lnTo>
                    <a:pt x="875" y="269"/>
                  </a:lnTo>
                  <a:lnTo>
                    <a:pt x="879" y="263"/>
                  </a:lnTo>
                  <a:lnTo>
                    <a:pt x="879" y="263"/>
                  </a:lnTo>
                  <a:lnTo>
                    <a:pt x="891" y="249"/>
                  </a:lnTo>
                  <a:lnTo>
                    <a:pt x="899" y="235"/>
                  </a:lnTo>
                  <a:lnTo>
                    <a:pt x="899" y="235"/>
                  </a:lnTo>
                  <a:lnTo>
                    <a:pt x="897" y="221"/>
                  </a:lnTo>
                  <a:lnTo>
                    <a:pt x="897" y="209"/>
                  </a:lnTo>
                  <a:lnTo>
                    <a:pt x="897" y="209"/>
                  </a:lnTo>
                  <a:lnTo>
                    <a:pt x="899" y="195"/>
                  </a:lnTo>
                  <a:lnTo>
                    <a:pt x="901" y="179"/>
                  </a:lnTo>
                  <a:lnTo>
                    <a:pt x="901" y="179"/>
                  </a:lnTo>
                  <a:lnTo>
                    <a:pt x="901" y="179"/>
                  </a:lnTo>
                  <a:lnTo>
                    <a:pt x="901" y="179"/>
                  </a:lnTo>
                  <a:lnTo>
                    <a:pt x="893" y="197"/>
                  </a:lnTo>
                  <a:lnTo>
                    <a:pt x="889" y="205"/>
                  </a:lnTo>
                  <a:lnTo>
                    <a:pt x="883" y="211"/>
                  </a:lnTo>
                  <a:lnTo>
                    <a:pt x="877" y="215"/>
                  </a:lnTo>
                  <a:lnTo>
                    <a:pt x="869" y="219"/>
                  </a:lnTo>
                  <a:lnTo>
                    <a:pt x="861" y="219"/>
                  </a:lnTo>
                  <a:lnTo>
                    <a:pt x="851" y="217"/>
                  </a:lnTo>
                  <a:lnTo>
                    <a:pt x="851" y="217"/>
                  </a:lnTo>
                  <a:lnTo>
                    <a:pt x="845" y="215"/>
                  </a:lnTo>
                  <a:lnTo>
                    <a:pt x="839" y="211"/>
                  </a:lnTo>
                  <a:lnTo>
                    <a:pt x="829" y="199"/>
                  </a:lnTo>
                  <a:lnTo>
                    <a:pt x="819" y="185"/>
                  </a:lnTo>
                  <a:lnTo>
                    <a:pt x="811" y="173"/>
                  </a:lnTo>
                  <a:lnTo>
                    <a:pt x="811" y="173"/>
                  </a:lnTo>
                  <a:lnTo>
                    <a:pt x="807" y="162"/>
                  </a:lnTo>
                  <a:lnTo>
                    <a:pt x="807" y="152"/>
                  </a:lnTo>
                  <a:lnTo>
                    <a:pt x="805" y="130"/>
                  </a:lnTo>
                  <a:lnTo>
                    <a:pt x="805" y="130"/>
                  </a:lnTo>
                  <a:lnTo>
                    <a:pt x="805" y="126"/>
                  </a:lnTo>
                  <a:lnTo>
                    <a:pt x="803" y="122"/>
                  </a:lnTo>
                  <a:lnTo>
                    <a:pt x="801" y="118"/>
                  </a:lnTo>
                  <a:lnTo>
                    <a:pt x="799" y="114"/>
                  </a:lnTo>
                  <a:lnTo>
                    <a:pt x="799" y="114"/>
                  </a:lnTo>
                  <a:lnTo>
                    <a:pt x="799" y="98"/>
                  </a:lnTo>
                  <a:lnTo>
                    <a:pt x="801" y="84"/>
                  </a:lnTo>
                  <a:lnTo>
                    <a:pt x="803" y="78"/>
                  </a:lnTo>
                  <a:lnTo>
                    <a:pt x="807" y="72"/>
                  </a:lnTo>
                  <a:lnTo>
                    <a:pt x="813" y="68"/>
                  </a:lnTo>
                  <a:lnTo>
                    <a:pt x="821" y="64"/>
                  </a:lnTo>
                  <a:lnTo>
                    <a:pt x="821" y="64"/>
                  </a:lnTo>
                  <a:lnTo>
                    <a:pt x="823" y="62"/>
                  </a:lnTo>
                  <a:lnTo>
                    <a:pt x="823" y="62"/>
                  </a:lnTo>
                  <a:lnTo>
                    <a:pt x="825" y="60"/>
                  </a:lnTo>
                  <a:lnTo>
                    <a:pt x="825" y="60"/>
                  </a:lnTo>
                  <a:lnTo>
                    <a:pt x="825" y="52"/>
                  </a:lnTo>
                  <a:lnTo>
                    <a:pt x="825" y="52"/>
                  </a:lnTo>
                  <a:lnTo>
                    <a:pt x="827" y="42"/>
                  </a:lnTo>
                  <a:lnTo>
                    <a:pt x="833" y="34"/>
                  </a:lnTo>
                  <a:lnTo>
                    <a:pt x="839" y="26"/>
                  </a:lnTo>
                  <a:lnTo>
                    <a:pt x="847" y="18"/>
                  </a:lnTo>
                  <a:lnTo>
                    <a:pt x="847" y="18"/>
                  </a:lnTo>
                  <a:lnTo>
                    <a:pt x="857" y="12"/>
                  </a:lnTo>
                  <a:lnTo>
                    <a:pt x="871" y="4"/>
                  </a:lnTo>
                  <a:lnTo>
                    <a:pt x="871" y="4"/>
                  </a:lnTo>
                  <a:lnTo>
                    <a:pt x="869" y="4"/>
                  </a:lnTo>
                  <a:lnTo>
                    <a:pt x="869" y="4"/>
                  </a:lnTo>
                  <a:lnTo>
                    <a:pt x="861" y="6"/>
                  </a:lnTo>
                  <a:lnTo>
                    <a:pt x="853" y="8"/>
                  </a:lnTo>
                  <a:lnTo>
                    <a:pt x="853" y="8"/>
                  </a:lnTo>
                  <a:lnTo>
                    <a:pt x="837" y="16"/>
                  </a:lnTo>
                  <a:lnTo>
                    <a:pt x="823" y="28"/>
                  </a:lnTo>
                  <a:lnTo>
                    <a:pt x="813" y="40"/>
                  </a:lnTo>
                  <a:lnTo>
                    <a:pt x="803" y="54"/>
                  </a:lnTo>
                  <a:lnTo>
                    <a:pt x="803" y="54"/>
                  </a:lnTo>
                  <a:lnTo>
                    <a:pt x="797" y="68"/>
                  </a:lnTo>
                  <a:lnTo>
                    <a:pt x="793" y="84"/>
                  </a:lnTo>
                  <a:lnTo>
                    <a:pt x="791" y="100"/>
                  </a:lnTo>
                  <a:lnTo>
                    <a:pt x="789" y="114"/>
                  </a:lnTo>
                  <a:lnTo>
                    <a:pt x="789" y="114"/>
                  </a:lnTo>
                  <a:lnTo>
                    <a:pt x="791" y="128"/>
                  </a:lnTo>
                  <a:lnTo>
                    <a:pt x="795" y="142"/>
                  </a:lnTo>
                  <a:lnTo>
                    <a:pt x="799" y="158"/>
                  </a:lnTo>
                  <a:lnTo>
                    <a:pt x="801" y="173"/>
                  </a:lnTo>
                  <a:lnTo>
                    <a:pt x="801" y="173"/>
                  </a:lnTo>
                  <a:lnTo>
                    <a:pt x="801" y="185"/>
                  </a:lnTo>
                  <a:lnTo>
                    <a:pt x="799" y="199"/>
                  </a:lnTo>
                  <a:lnTo>
                    <a:pt x="793" y="227"/>
                  </a:lnTo>
                  <a:lnTo>
                    <a:pt x="793" y="227"/>
                  </a:lnTo>
                  <a:lnTo>
                    <a:pt x="791" y="249"/>
                  </a:lnTo>
                  <a:lnTo>
                    <a:pt x="789" y="259"/>
                  </a:lnTo>
                  <a:lnTo>
                    <a:pt x="785" y="269"/>
                  </a:lnTo>
                  <a:lnTo>
                    <a:pt x="785" y="269"/>
                  </a:lnTo>
                  <a:lnTo>
                    <a:pt x="781" y="277"/>
                  </a:lnTo>
                  <a:lnTo>
                    <a:pt x="775" y="285"/>
                  </a:lnTo>
                  <a:lnTo>
                    <a:pt x="761" y="299"/>
                  </a:lnTo>
                  <a:lnTo>
                    <a:pt x="761" y="299"/>
                  </a:lnTo>
                  <a:lnTo>
                    <a:pt x="755" y="309"/>
                  </a:lnTo>
                  <a:lnTo>
                    <a:pt x="751" y="321"/>
                  </a:lnTo>
                  <a:lnTo>
                    <a:pt x="747" y="343"/>
                  </a:lnTo>
                  <a:lnTo>
                    <a:pt x="747" y="343"/>
                  </a:lnTo>
                  <a:lnTo>
                    <a:pt x="747" y="345"/>
                  </a:lnTo>
                  <a:lnTo>
                    <a:pt x="747" y="347"/>
                  </a:lnTo>
                  <a:lnTo>
                    <a:pt x="747" y="347"/>
                  </a:lnTo>
                  <a:lnTo>
                    <a:pt x="747" y="349"/>
                  </a:lnTo>
                  <a:lnTo>
                    <a:pt x="747" y="349"/>
                  </a:lnTo>
                  <a:lnTo>
                    <a:pt x="753" y="337"/>
                  </a:lnTo>
                  <a:lnTo>
                    <a:pt x="757" y="327"/>
                  </a:lnTo>
                  <a:lnTo>
                    <a:pt x="771" y="311"/>
                  </a:lnTo>
                  <a:lnTo>
                    <a:pt x="785" y="297"/>
                  </a:lnTo>
                  <a:lnTo>
                    <a:pt x="801" y="281"/>
                  </a:lnTo>
                  <a:lnTo>
                    <a:pt x="801" y="281"/>
                  </a:lnTo>
                  <a:lnTo>
                    <a:pt x="815" y="259"/>
                  </a:lnTo>
                  <a:lnTo>
                    <a:pt x="827" y="235"/>
                  </a:lnTo>
                  <a:lnTo>
                    <a:pt x="827" y="235"/>
                  </a:lnTo>
                  <a:lnTo>
                    <a:pt x="833" y="221"/>
                  </a:lnTo>
                  <a:lnTo>
                    <a:pt x="833" y="221"/>
                  </a:lnTo>
                  <a:lnTo>
                    <a:pt x="835" y="215"/>
                  </a:lnTo>
                  <a:lnTo>
                    <a:pt x="837" y="215"/>
                  </a:lnTo>
                  <a:lnTo>
                    <a:pt x="837" y="213"/>
                  </a:lnTo>
                  <a:lnTo>
                    <a:pt x="837" y="213"/>
                  </a:lnTo>
                  <a:lnTo>
                    <a:pt x="839" y="215"/>
                  </a:lnTo>
                  <a:lnTo>
                    <a:pt x="839" y="215"/>
                  </a:lnTo>
                  <a:lnTo>
                    <a:pt x="841" y="221"/>
                  </a:lnTo>
                  <a:lnTo>
                    <a:pt x="843" y="227"/>
                  </a:lnTo>
                  <a:lnTo>
                    <a:pt x="843" y="241"/>
                  </a:lnTo>
                  <a:lnTo>
                    <a:pt x="839" y="255"/>
                  </a:lnTo>
                  <a:lnTo>
                    <a:pt x="833" y="267"/>
                  </a:lnTo>
                  <a:lnTo>
                    <a:pt x="833" y="267"/>
                  </a:lnTo>
                  <a:lnTo>
                    <a:pt x="823" y="291"/>
                  </a:lnTo>
                  <a:lnTo>
                    <a:pt x="815" y="303"/>
                  </a:lnTo>
                  <a:lnTo>
                    <a:pt x="807" y="311"/>
                  </a:lnTo>
                  <a:lnTo>
                    <a:pt x="807" y="311"/>
                  </a:lnTo>
                  <a:lnTo>
                    <a:pt x="781" y="333"/>
                  </a:lnTo>
                  <a:lnTo>
                    <a:pt x="765" y="345"/>
                  </a:lnTo>
                  <a:lnTo>
                    <a:pt x="757" y="349"/>
                  </a:lnTo>
                  <a:lnTo>
                    <a:pt x="751" y="351"/>
                  </a:lnTo>
                  <a:lnTo>
                    <a:pt x="751" y="351"/>
                  </a:lnTo>
                  <a:lnTo>
                    <a:pt x="749" y="353"/>
                  </a:lnTo>
                  <a:lnTo>
                    <a:pt x="749" y="353"/>
                  </a:lnTo>
                  <a:lnTo>
                    <a:pt x="749" y="363"/>
                  </a:lnTo>
                  <a:lnTo>
                    <a:pt x="749" y="363"/>
                  </a:lnTo>
                  <a:lnTo>
                    <a:pt x="747" y="381"/>
                  </a:lnTo>
                  <a:lnTo>
                    <a:pt x="747" y="381"/>
                  </a:lnTo>
                  <a:lnTo>
                    <a:pt x="745" y="403"/>
                  </a:lnTo>
                  <a:lnTo>
                    <a:pt x="745" y="403"/>
                  </a:lnTo>
                  <a:lnTo>
                    <a:pt x="743" y="409"/>
                  </a:lnTo>
                  <a:lnTo>
                    <a:pt x="743" y="411"/>
                  </a:lnTo>
                  <a:lnTo>
                    <a:pt x="741" y="413"/>
                  </a:lnTo>
                  <a:lnTo>
                    <a:pt x="741" y="413"/>
                  </a:lnTo>
                  <a:lnTo>
                    <a:pt x="739" y="411"/>
                  </a:lnTo>
                  <a:lnTo>
                    <a:pt x="727" y="205"/>
                  </a:lnTo>
                  <a:lnTo>
                    <a:pt x="727" y="205"/>
                  </a:lnTo>
                  <a:lnTo>
                    <a:pt x="727" y="199"/>
                  </a:lnTo>
                  <a:lnTo>
                    <a:pt x="725" y="195"/>
                  </a:lnTo>
                  <a:lnTo>
                    <a:pt x="721" y="193"/>
                  </a:lnTo>
                  <a:lnTo>
                    <a:pt x="715" y="193"/>
                  </a:lnTo>
                  <a:lnTo>
                    <a:pt x="715" y="193"/>
                  </a:lnTo>
                  <a:lnTo>
                    <a:pt x="695" y="193"/>
                  </a:lnTo>
                  <a:lnTo>
                    <a:pt x="695" y="193"/>
                  </a:lnTo>
                  <a:lnTo>
                    <a:pt x="661" y="193"/>
                  </a:lnTo>
                  <a:lnTo>
                    <a:pt x="661" y="193"/>
                  </a:lnTo>
                  <a:lnTo>
                    <a:pt x="566" y="195"/>
                  </a:lnTo>
                  <a:lnTo>
                    <a:pt x="566" y="195"/>
                  </a:lnTo>
                  <a:lnTo>
                    <a:pt x="484" y="195"/>
                  </a:lnTo>
                  <a:lnTo>
                    <a:pt x="484" y="195"/>
                  </a:lnTo>
                  <a:lnTo>
                    <a:pt x="480" y="195"/>
                  </a:lnTo>
                  <a:lnTo>
                    <a:pt x="480" y="201"/>
                  </a:lnTo>
                  <a:lnTo>
                    <a:pt x="480" y="201"/>
                  </a:lnTo>
                  <a:lnTo>
                    <a:pt x="482" y="253"/>
                  </a:lnTo>
                  <a:lnTo>
                    <a:pt x="482" y="253"/>
                  </a:lnTo>
                  <a:lnTo>
                    <a:pt x="488" y="345"/>
                  </a:lnTo>
                  <a:lnTo>
                    <a:pt x="488" y="345"/>
                  </a:lnTo>
                  <a:lnTo>
                    <a:pt x="490" y="367"/>
                  </a:lnTo>
                  <a:lnTo>
                    <a:pt x="490" y="367"/>
                  </a:lnTo>
                  <a:lnTo>
                    <a:pt x="502" y="359"/>
                  </a:lnTo>
                  <a:lnTo>
                    <a:pt x="512" y="355"/>
                  </a:lnTo>
                  <a:lnTo>
                    <a:pt x="512" y="355"/>
                  </a:lnTo>
                  <a:lnTo>
                    <a:pt x="520" y="355"/>
                  </a:lnTo>
                  <a:lnTo>
                    <a:pt x="528" y="357"/>
                  </a:lnTo>
                  <a:lnTo>
                    <a:pt x="536" y="361"/>
                  </a:lnTo>
                  <a:lnTo>
                    <a:pt x="542" y="365"/>
                  </a:lnTo>
                  <a:lnTo>
                    <a:pt x="542" y="365"/>
                  </a:lnTo>
                  <a:lnTo>
                    <a:pt x="552" y="355"/>
                  </a:lnTo>
                  <a:lnTo>
                    <a:pt x="552" y="355"/>
                  </a:lnTo>
                  <a:lnTo>
                    <a:pt x="562" y="347"/>
                  </a:lnTo>
                  <a:lnTo>
                    <a:pt x="566" y="345"/>
                  </a:lnTo>
                  <a:lnTo>
                    <a:pt x="572" y="345"/>
                  </a:lnTo>
                  <a:lnTo>
                    <a:pt x="572" y="345"/>
                  </a:lnTo>
                  <a:lnTo>
                    <a:pt x="584" y="347"/>
                  </a:lnTo>
                  <a:lnTo>
                    <a:pt x="597" y="353"/>
                  </a:lnTo>
                  <a:lnTo>
                    <a:pt x="613" y="359"/>
                  </a:lnTo>
                  <a:lnTo>
                    <a:pt x="629" y="369"/>
                  </a:lnTo>
                  <a:lnTo>
                    <a:pt x="661" y="391"/>
                  </a:lnTo>
                  <a:lnTo>
                    <a:pt x="691" y="413"/>
                  </a:lnTo>
                  <a:lnTo>
                    <a:pt x="691" y="413"/>
                  </a:lnTo>
                  <a:lnTo>
                    <a:pt x="697" y="415"/>
                  </a:lnTo>
                  <a:lnTo>
                    <a:pt x="697" y="415"/>
                  </a:lnTo>
                  <a:lnTo>
                    <a:pt x="715" y="415"/>
                  </a:lnTo>
                  <a:lnTo>
                    <a:pt x="715" y="415"/>
                  </a:lnTo>
                  <a:lnTo>
                    <a:pt x="729" y="415"/>
                  </a:lnTo>
                  <a:lnTo>
                    <a:pt x="735" y="415"/>
                  </a:lnTo>
                  <a:lnTo>
                    <a:pt x="741" y="417"/>
                  </a:lnTo>
                  <a:lnTo>
                    <a:pt x="741" y="417"/>
                  </a:lnTo>
                  <a:lnTo>
                    <a:pt x="777" y="445"/>
                  </a:lnTo>
                  <a:lnTo>
                    <a:pt x="777" y="445"/>
                  </a:lnTo>
                  <a:lnTo>
                    <a:pt x="833" y="487"/>
                  </a:lnTo>
                  <a:lnTo>
                    <a:pt x="833" y="487"/>
                  </a:lnTo>
                  <a:lnTo>
                    <a:pt x="853" y="503"/>
                  </a:lnTo>
                  <a:lnTo>
                    <a:pt x="853" y="503"/>
                  </a:lnTo>
                  <a:lnTo>
                    <a:pt x="865" y="514"/>
                  </a:lnTo>
                  <a:lnTo>
                    <a:pt x="865" y="514"/>
                  </a:lnTo>
                  <a:lnTo>
                    <a:pt x="865" y="516"/>
                  </a:lnTo>
                  <a:lnTo>
                    <a:pt x="865" y="516"/>
                  </a:lnTo>
                  <a:lnTo>
                    <a:pt x="865" y="516"/>
                  </a:lnTo>
                  <a:lnTo>
                    <a:pt x="865" y="516"/>
                  </a:lnTo>
                  <a:lnTo>
                    <a:pt x="857" y="518"/>
                  </a:lnTo>
                  <a:lnTo>
                    <a:pt x="847" y="518"/>
                  </a:lnTo>
                  <a:lnTo>
                    <a:pt x="827" y="516"/>
                  </a:lnTo>
                  <a:lnTo>
                    <a:pt x="827" y="516"/>
                  </a:lnTo>
                  <a:lnTo>
                    <a:pt x="813" y="512"/>
                  </a:lnTo>
                  <a:lnTo>
                    <a:pt x="799" y="503"/>
                  </a:lnTo>
                  <a:lnTo>
                    <a:pt x="785" y="495"/>
                  </a:lnTo>
                  <a:lnTo>
                    <a:pt x="773" y="485"/>
                  </a:lnTo>
                  <a:lnTo>
                    <a:pt x="773" y="485"/>
                  </a:lnTo>
                  <a:lnTo>
                    <a:pt x="757" y="471"/>
                  </a:lnTo>
                  <a:lnTo>
                    <a:pt x="741" y="457"/>
                  </a:lnTo>
                  <a:lnTo>
                    <a:pt x="705" y="429"/>
                  </a:lnTo>
                  <a:lnTo>
                    <a:pt x="705" y="429"/>
                  </a:lnTo>
                  <a:lnTo>
                    <a:pt x="689" y="417"/>
                  </a:lnTo>
                  <a:lnTo>
                    <a:pt x="689" y="417"/>
                  </a:lnTo>
                  <a:lnTo>
                    <a:pt x="677" y="413"/>
                  </a:lnTo>
                  <a:lnTo>
                    <a:pt x="665" y="405"/>
                  </a:lnTo>
                  <a:lnTo>
                    <a:pt x="645" y="393"/>
                  </a:lnTo>
                  <a:lnTo>
                    <a:pt x="645" y="393"/>
                  </a:lnTo>
                  <a:lnTo>
                    <a:pt x="617" y="373"/>
                  </a:lnTo>
                  <a:lnTo>
                    <a:pt x="601" y="365"/>
                  </a:lnTo>
                  <a:lnTo>
                    <a:pt x="595" y="363"/>
                  </a:lnTo>
                  <a:lnTo>
                    <a:pt x="589" y="363"/>
                  </a:lnTo>
                  <a:lnTo>
                    <a:pt x="589" y="363"/>
                  </a:lnTo>
                  <a:lnTo>
                    <a:pt x="587" y="363"/>
                  </a:lnTo>
                  <a:lnTo>
                    <a:pt x="587" y="363"/>
                  </a:lnTo>
                  <a:lnTo>
                    <a:pt x="587" y="365"/>
                  </a:lnTo>
                  <a:lnTo>
                    <a:pt x="587" y="369"/>
                  </a:lnTo>
                  <a:lnTo>
                    <a:pt x="591" y="377"/>
                  </a:lnTo>
                  <a:lnTo>
                    <a:pt x="597" y="391"/>
                  </a:lnTo>
                  <a:lnTo>
                    <a:pt x="597" y="391"/>
                  </a:lnTo>
                  <a:lnTo>
                    <a:pt x="601" y="403"/>
                  </a:lnTo>
                  <a:lnTo>
                    <a:pt x="605" y="417"/>
                  </a:lnTo>
                  <a:lnTo>
                    <a:pt x="609" y="429"/>
                  </a:lnTo>
                  <a:lnTo>
                    <a:pt x="609" y="443"/>
                  </a:lnTo>
                  <a:lnTo>
                    <a:pt x="609" y="443"/>
                  </a:lnTo>
                  <a:lnTo>
                    <a:pt x="605" y="453"/>
                  </a:lnTo>
                  <a:lnTo>
                    <a:pt x="603" y="455"/>
                  </a:lnTo>
                  <a:lnTo>
                    <a:pt x="601" y="457"/>
                  </a:lnTo>
                  <a:lnTo>
                    <a:pt x="597" y="457"/>
                  </a:lnTo>
                  <a:lnTo>
                    <a:pt x="595" y="459"/>
                  </a:lnTo>
                  <a:lnTo>
                    <a:pt x="593" y="461"/>
                  </a:lnTo>
                  <a:lnTo>
                    <a:pt x="593" y="461"/>
                  </a:lnTo>
                  <a:lnTo>
                    <a:pt x="582" y="483"/>
                  </a:lnTo>
                  <a:lnTo>
                    <a:pt x="582" y="483"/>
                  </a:lnTo>
                  <a:lnTo>
                    <a:pt x="572" y="493"/>
                  </a:lnTo>
                  <a:lnTo>
                    <a:pt x="572" y="493"/>
                  </a:lnTo>
                  <a:lnTo>
                    <a:pt x="558" y="510"/>
                  </a:lnTo>
                  <a:lnTo>
                    <a:pt x="558" y="510"/>
                  </a:lnTo>
                  <a:lnTo>
                    <a:pt x="550" y="518"/>
                  </a:lnTo>
                  <a:lnTo>
                    <a:pt x="550" y="518"/>
                  </a:lnTo>
                  <a:lnTo>
                    <a:pt x="568" y="501"/>
                  </a:lnTo>
                  <a:lnTo>
                    <a:pt x="582" y="485"/>
                  </a:lnTo>
                  <a:lnTo>
                    <a:pt x="582" y="485"/>
                  </a:lnTo>
                  <a:lnTo>
                    <a:pt x="584" y="483"/>
                  </a:lnTo>
                  <a:lnTo>
                    <a:pt x="584" y="483"/>
                  </a:lnTo>
                  <a:lnTo>
                    <a:pt x="586" y="485"/>
                  </a:lnTo>
                  <a:lnTo>
                    <a:pt x="586" y="485"/>
                  </a:lnTo>
                  <a:lnTo>
                    <a:pt x="625" y="544"/>
                  </a:lnTo>
                  <a:lnTo>
                    <a:pt x="665" y="600"/>
                  </a:lnTo>
                  <a:lnTo>
                    <a:pt x="665" y="600"/>
                  </a:lnTo>
                  <a:lnTo>
                    <a:pt x="691" y="642"/>
                  </a:lnTo>
                  <a:lnTo>
                    <a:pt x="691" y="642"/>
                  </a:lnTo>
                  <a:lnTo>
                    <a:pt x="699" y="652"/>
                  </a:lnTo>
                  <a:lnTo>
                    <a:pt x="703" y="658"/>
                  </a:lnTo>
                  <a:lnTo>
                    <a:pt x="707" y="660"/>
                  </a:lnTo>
                  <a:lnTo>
                    <a:pt x="707" y="660"/>
                  </a:lnTo>
                  <a:lnTo>
                    <a:pt x="709" y="662"/>
                  </a:lnTo>
                  <a:lnTo>
                    <a:pt x="709" y="662"/>
                  </a:lnTo>
                  <a:lnTo>
                    <a:pt x="707" y="664"/>
                  </a:lnTo>
                  <a:lnTo>
                    <a:pt x="701" y="666"/>
                  </a:lnTo>
                  <a:lnTo>
                    <a:pt x="685" y="668"/>
                  </a:lnTo>
                  <a:lnTo>
                    <a:pt x="659" y="668"/>
                  </a:lnTo>
                  <a:lnTo>
                    <a:pt x="659" y="668"/>
                  </a:lnTo>
                  <a:lnTo>
                    <a:pt x="639" y="664"/>
                  </a:lnTo>
                  <a:lnTo>
                    <a:pt x="627" y="662"/>
                  </a:lnTo>
                  <a:lnTo>
                    <a:pt x="619" y="658"/>
                  </a:lnTo>
                  <a:lnTo>
                    <a:pt x="619" y="658"/>
                  </a:lnTo>
                  <a:lnTo>
                    <a:pt x="599" y="642"/>
                  </a:lnTo>
                  <a:lnTo>
                    <a:pt x="584" y="624"/>
                  </a:lnTo>
                  <a:lnTo>
                    <a:pt x="584" y="624"/>
                  </a:lnTo>
                  <a:lnTo>
                    <a:pt x="566" y="598"/>
                  </a:lnTo>
                  <a:lnTo>
                    <a:pt x="550" y="570"/>
                  </a:lnTo>
                  <a:lnTo>
                    <a:pt x="550" y="570"/>
                  </a:lnTo>
                  <a:lnTo>
                    <a:pt x="542" y="554"/>
                  </a:lnTo>
                  <a:lnTo>
                    <a:pt x="540" y="544"/>
                  </a:lnTo>
                  <a:lnTo>
                    <a:pt x="538" y="536"/>
                  </a:lnTo>
                  <a:lnTo>
                    <a:pt x="538" y="536"/>
                  </a:lnTo>
                  <a:lnTo>
                    <a:pt x="540" y="532"/>
                  </a:lnTo>
                  <a:lnTo>
                    <a:pt x="540" y="532"/>
                  </a:lnTo>
                  <a:lnTo>
                    <a:pt x="524" y="544"/>
                  </a:lnTo>
                  <a:lnTo>
                    <a:pt x="506" y="554"/>
                  </a:lnTo>
                  <a:lnTo>
                    <a:pt x="506" y="554"/>
                  </a:lnTo>
                  <a:lnTo>
                    <a:pt x="458" y="578"/>
                  </a:lnTo>
                  <a:lnTo>
                    <a:pt x="408" y="602"/>
                  </a:lnTo>
                  <a:lnTo>
                    <a:pt x="408" y="602"/>
                  </a:lnTo>
                  <a:lnTo>
                    <a:pt x="390" y="612"/>
                  </a:lnTo>
                  <a:lnTo>
                    <a:pt x="390" y="612"/>
                  </a:lnTo>
                  <a:lnTo>
                    <a:pt x="378" y="616"/>
                  </a:lnTo>
                  <a:lnTo>
                    <a:pt x="366" y="620"/>
                  </a:lnTo>
                  <a:lnTo>
                    <a:pt x="366" y="620"/>
                  </a:lnTo>
                  <a:lnTo>
                    <a:pt x="362" y="618"/>
                  </a:lnTo>
                  <a:lnTo>
                    <a:pt x="362" y="618"/>
                  </a:lnTo>
                  <a:lnTo>
                    <a:pt x="360" y="640"/>
                  </a:lnTo>
                  <a:lnTo>
                    <a:pt x="360" y="640"/>
                  </a:lnTo>
                  <a:lnTo>
                    <a:pt x="360" y="654"/>
                  </a:lnTo>
                  <a:lnTo>
                    <a:pt x="358" y="660"/>
                  </a:lnTo>
                  <a:lnTo>
                    <a:pt x="352" y="664"/>
                  </a:lnTo>
                  <a:lnTo>
                    <a:pt x="352" y="664"/>
                  </a:lnTo>
                  <a:lnTo>
                    <a:pt x="346" y="666"/>
                  </a:lnTo>
                  <a:lnTo>
                    <a:pt x="338" y="666"/>
                  </a:lnTo>
                  <a:lnTo>
                    <a:pt x="320" y="664"/>
                  </a:lnTo>
                  <a:lnTo>
                    <a:pt x="300" y="662"/>
                  </a:lnTo>
                  <a:lnTo>
                    <a:pt x="282" y="662"/>
                  </a:lnTo>
                  <a:lnTo>
                    <a:pt x="282" y="662"/>
                  </a:lnTo>
                  <a:lnTo>
                    <a:pt x="272" y="662"/>
                  </a:lnTo>
                  <a:lnTo>
                    <a:pt x="262" y="660"/>
                  </a:lnTo>
                  <a:lnTo>
                    <a:pt x="238" y="654"/>
                  </a:lnTo>
                  <a:lnTo>
                    <a:pt x="216" y="646"/>
                  </a:lnTo>
                  <a:lnTo>
                    <a:pt x="198" y="638"/>
                  </a:lnTo>
                  <a:lnTo>
                    <a:pt x="198" y="638"/>
                  </a:lnTo>
                  <a:lnTo>
                    <a:pt x="174" y="626"/>
                  </a:lnTo>
                  <a:lnTo>
                    <a:pt x="164" y="620"/>
                  </a:lnTo>
                  <a:lnTo>
                    <a:pt x="160" y="614"/>
                  </a:lnTo>
                  <a:lnTo>
                    <a:pt x="158" y="610"/>
                  </a:lnTo>
                  <a:lnTo>
                    <a:pt x="158" y="610"/>
                  </a:lnTo>
                  <a:lnTo>
                    <a:pt x="158" y="606"/>
                  </a:lnTo>
                  <a:lnTo>
                    <a:pt x="160" y="604"/>
                  </a:lnTo>
                  <a:lnTo>
                    <a:pt x="160" y="604"/>
                  </a:lnTo>
                  <a:lnTo>
                    <a:pt x="134" y="604"/>
                  </a:lnTo>
                  <a:lnTo>
                    <a:pt x="134" y="604"/>
                  </a:lnTo>
                  <a:lnTo>
                    <a:pt x="128" y="606"/>
                  </a:lnTo>
                  <a:lnTo>
                    <a:pt x="122" y="608"/>
                  </a:lnTo>
                  <a:lnTo>
                    <a:pt x="120" y="610"/>
                  </a:lnTo>
                  <a:lnTo>
                    <a:pt x="118" y="616"/>
                  </a:lnTo>
                  <a:lnTo>
                    <a:pt x="116" y="620"/>
                  </a:lnTo>
                  <a:lnTo>
                    <a:pt x="118" y="626"/>
                  </a:lnTo>
                  <a:lnTo>
                    <a:pt x="124" y="636"/>
                  </a:lnTo>
                  <a:lnTo>
                    <a:pt x="124" y="636"/>
                  </a:lnTo>
                  <a:lnTo>
                    <a:pt x="130" y="642"/>
                  </a:lnTo>
                  <a:lnTo>
                    <a:pt x="138" y="646"/>
                  </a:lnTo>
                  <a:lnTo>
                    <a:pt x="154" y="650"/>
                  </a:lnTo>
                  <a:lnTo>
                    <a:pt x="154" y="650"/>
                  </a:lnTo>
                  <a:lnTo>
                    <a:pt x="170" y="654"/>
                  </a:lnTo>
                  <a:lnTo>
                    <a:pt x="188" y="656"/>
                  </a:lnTo>
                  <a:lnTo>
                    <a:pt x="222" y="658"/>
                  </a:lnTo>
                  <a:lnTo>
                    <a:pt x="222" y="658"/>
                  </a:lnTo>
                  <a:lnTo>
                    <a:pt x="222" y="660"/>
                  </a:lnTo>
                  <a:lnTo>
                    <a:pt x="222" y="660"/>
                  </a:lnTo>
                  <a:lnTo>
                    <a:pt x="220" y="662"/>
                  </a:lnTo>
                  <a:lnTo>
                    <a:pt x="0" y="662"/>
                  </a:lnTo>
                  <a:lnTo>
                    <a:pt x="0" y="658"/>
                  </a:lnTo>
                  <a:lnTo>
                    <a:pt x="186" y="658"/>
                  </a:lnTo>
                  <a:lnTo>
                    <a:pt x="186" y="658"/>
                  </a:lnTo>
                  <a:lnTo>
                    <a:pt x="168" y="658"/>
                  </a:lnTo>
                  <a:lnTo>
                    <a:pt x="152" y="654"/>
                  </a:lnTo>
                  <a:lnTo>
                    <a:pt x="152" y="654"/>
                  </a:lnTo>
                  <a:lnTo>
                    <a:pt x="136" y="648"/>
                  </a:lnTo>
                  <a:lnTo>
                    <a:pt x="128" y="644"/>
                  </a:lnTo>
                  <a:lnTo>
                    <a:pt x="122" y="638"/>
                  </a:lnTo>
                  <a:lnTo>
                    <a:pt x="122" y="638"/>
                  </a:lnTo>
                  <a:lnTo>
                    <a:pt x="118" y="632"/>
                  </a:lnTo>
                  <a:lnTo>
                    <a:pt x="114" y="626"/>
                  </a:lnTo>
                  <a:lnTo>
                    <a:pt x="114" y="620"/>
                  </a:lnTo>
                  <a:lnTo>
                    <a:pt x="114" y="614"/>
                  </a:lnTo>
                  <a:lnTo>
                    <a:pt x="116" y="608"/>
                  </a:lnTo>
                  <a:lnTo>
                    <a:pt x="120" y="604"/>
                  </a:lnTo>
                  <a:lnTo>
                    <a:pt x="126" y="602"/>
                  </a:lnTo>
                  <a:lnTo>
                    <a:pt x="134" y="600"/>
                  </a:lnTo>
                  <a:lnTo>
                    <a:pt x="134" y="600"/>
                  </a:lnTo>
                  <a:lnTo>
                    <a:pt x="164" y="600"/>
                  </a:lnTo>
                  <a:lnTo>
                    <a:pt x="164" y="600"/>
                  </a:lnTo>
                  <a:lnTo>
                    <a:pt x="176" y="594"/>
                  </a:lnTo>
                  <a:lnTo>
                    <a:pt x="176" y="594"/>
                  </a:lnTo>
                  <a:lnTo>
                    <a:pt x="216" y="576"/>
                  </a:lnTo>
                  <a:lnTo>
                    <a:pt x="216" y="576"/>
                  </a:lnTo>
                  <a:lnTo>
                    <a:pt x="234" y="564"/>
                  </a:lnTo>
                  <a:lnTo>
                    <a:pt x="242" y="558"/>
                  </a:lnTo>
                  <a:lnTo>
                    <a:pt x="252" y="554"/>
                  </a:lnTo>
                  <a:lnTo>
                    <a:pt x="252" y="554"/>
                  </a:lnTo>
                  <a:lnTo>
                    <a:pt x="262" y="550"/>
                  </a:lnTo>
                  <a:lnTo>
                    <a:pt x="262" y="550"/>
                  </a:lnTo>
                  <a:lnTo>
                    <a:pt x="260" y="548"/>
                  </a:lnTo>
                  <a:lnTo>
                    <a:pt x="262" y="544"/>
                  </a:lnTo>
                  <a:lnTo>
                    <a:pt x="262" y="544"/>
                  </a:lnTo>
                  <a:lnTo>
                    <a:pt x="272" y="538"/>
                  </a:lnTo>
                  <a:lnTo>
                    <a:pt x="272" y="538"/>
                  </a:lnTo>
                  <a:lnTo>
                    <a:pt x="292" y="520"/>
                  </a:lnTo>
                  <a:lnTo>
                    <a:pt x="292" y="520"/>
                  </a:lnTo>
                  <a:lnTo>
                    <a:pt x="354" y="471"/>
                  </a:lnTo>
                  <a:lnTo>
                    <a:pt x="354" y="471"/>
                  </a:lnTo>
                  <a:lnTo>
                    <a:pt x="426" y="415"/>
                  </a:lnTo>
                  <a:lnTo>
                    <a:pt x="426" y="415"/>
                  </a:lnTo>
                  <a:lnTo>
                    <a:pt x="454" y="393"/>
                  </a:lnTo>
                  <a:lnTo>
                    <a:pt x="470" y="379"/>
                  </a:lnTo>
                  <a:lnTo>
                    <a:pt x="488" y="367"/>
                  </a:lnTo>
                  <a:lnTo>
                    <a:pt x="488" y="367"/>
                  </a:lnTo>
                  <a:lnTo>
                    <a:pt x="486" y="345"/>
                  </a:lnTo>
                  <a:lnTo>
                    <a:pt x="486" y="345"/>
                  </a:lnTo>
                  <a:lnTo>
                    <a:pt x="480" y="253"/>
                  </a:lnTo>
                  <a:lnTo>
                    <a:pt x="480" y="253"/>
                  </a:lnTo>
                  <a:lnTo>
                    <a:pt x="476" y="201"/>
                  </a:lnTo>
                  <a:lnTo>
                    <a:pt x="476" y="201"/>
                  </a:lnTo>
                  <a:lnTo>
                    <a:pt x="476" y="195"/>
                  </a:lnTo>
                  <a:lnTo>
                    <a:pt x="478" y="193"/>
                  </a:lnTo>
                  <a:lnTo>
                    <a:pt x="480" y="193"/>
                  </a:lnTo>
                  <a:lnTo>
                    <a:pt x="484" y="191"/>
                  </a:lnTo>
                  <a:lnTo>
                    <a:pt x="484" y="191"/>
                  </a:lnTo>
                  <a:lnTo>
                    <a:pt x="566" y="191"/>
                  </a:lnTo>
                  <a:lnTo>
                    <a:pt x="566" y="191"/>
                  </a:lnTo>
                  <a:lnTo>
                    <a:pt x="661" y="191"/>
                  </a:lnTo>
                  <a:lnTo>
                    <a:pt x="661" y="191"/>
                  </a:lnTo>
                  <a:lnTo>
                    <a:pt x="695" y="189"/>
                  </a:lnTo>
                  <a:lnTo>
                    <a:pt x="695" y="189"/>
                  </a:lnTo>
                  <a:lnTo>
                    <a:pt x="715" y="189"/>
                  </a:lnTo>
                  <a:lnTo>
                    <a:pt x="715" y="189"/>
                  </a:lnTo>
                  <a:lnTo>
                    <a:pt x="723" y="189"/>
                  </a:lnTo>
                  <a:lnTo>
                    <a:pt x="727" y="191"/>
                  </a:lnTo>
                  <a:lnTo>
                    <a:pt x="729" y="197"/>
                  </a:lnTo>
                  <a:lnTo>
                    <a:pt x="731" y="205"/>
                  </a:lnTo>
                  <a:lnTo>
                    <a:pt x="743" y="393"/>
                  </a:lnTo>
                  <a:lnTo>
                    <a:pt x="743" y="393"/>
                  </a:lnTo>
                  <a:lnTo>
                    <a:pt x="743" y="381"/>
                  </a:lnTo>
                  <a:lnTo>
                    <a:pt x="743" y="381"/>
                  </a:lnTo>
                  <a:lnTo>
                    <a:pt x="745" y="363"/>
                  </a:lnTo>
                  <a:lnTo>
                    <a:pt x="745" y="363"/>
                  </a:lnTo>
                  <a:lnTo>
                    <a:pt x="747" y="353"/>
                  </a:lnTo>
                  <a:lnTo>
                    <a:pt x="747" y="353"/>
                  </a:lnTo>
                  <a:lnTo>
                    <a:pt x="747" y="351"/>
                  </a:lnTo>
                  <a:lnTo>
                    <a:pt x="747" y="351"/>
                  </a:lnTo>
                  <a:lnTo>
                    <a:pt x="745" y="351"/>
                  </a:lnTo>
                  <a:lnTo>
                    <a:pt x="745" y="351"/>
                  </a:lnTo>
                  <a:lnTo>
                    <a:pt x="743" y="347"/>
                  </a:lnTo>
                  <a:lnTo>
                    <a:pt x="743" y="343"/>
                  </a:lnTo>
                  <a:lnTo>
                    <a:pt x="743" y="343"/>
                  </a:lnTo>
                  <a:lnTo>
                    <a:pt x="745" y="331"/>
                  </a:lnTo>
                  <a:lnTo>
                    <a:pt x="749" y="319"/>
                  </a:lnTo>
                  <a:lnTo>
                    <a:pt x="753" y="309"/>
                  </a:lnTo>
                  <a:lnTo>
                    <a:pt x="759" y="297"/>
                  </a:lnTo>
                  <a:lnTo>
                    <a:pt x="759" y="297"/>
                  </a:lnTo>
                  <a:lnTo>
                    <a:pt x="771" y="283"/>
                  </a:lnTo>
                  <a:lnTo>
                    <a:pt x="777" y="275"/>
                  </a:lnTo>
                  <a:lnTo>
                    <a:pt x="783" y="267"/>
                  </a:lnTo>
                  <a:lnTo>
                    <a:pt x="783" y="267"/>
                  </a:lnTo>
                  <a:lnTo>
                    <a:pt x="785" y="257"/>
                  </a:lnTo>
                  <a:lnTo>
                    <a:pt x="787" y="247"/>
                  </a:lnTo>
                  <a:lnTo>
                    <a:pt x="789" y="227"/>
                  </a:lnTo>
                  <a:lnTo>
                    <a:pt x="789" y="227"/>
                  </a:lnTo>
                  <a:lnTo>
                    <a:pt x="795" y="199"/>
                  </a:lnTo>
                  <a:lnTo>
                    <a:pt x="797" y="185"/>
                  </a:lnTo>
                  <a:lnTo>
                    <a:pt x="797" y="173"/>
                  </a:lnTo>
                  <a:lnTo>
                    <a:pt x="797" y="173"/>
                  </a:lnTo>
                  <a:lnTo>
                    <a:pt x="795" y="158"/>
                  </a:lnTo>
                  <a:lnTo>
                    <a:pt x="791" y="142"/>
                  </a:lnTo>
                  <a:lnTo>
                    <a:pt x="787" y="128"/>
                  </a:lnTo>
                  <a:lnTo>
                    <a:pt x="785" y="114"/>
                  </a:lnTo>
                  <a:lnTo>
                    <a:pt x="785" y="114"/>
                  </a:lnTo>
                  <a:lnTo>
                    <a:pt x="787" y="100"/>
                  </a:lnTo>
                  <a:lnTo>
                    <a:pt x="789" y="82"/>
                  </a:lnTo>
                  <a:lnTo>
                    <a:pt x="795" y="66"/>
                  </a:lnTo>
                  <a:lnTo>
                    <a:pt x="801" y="52"/>
                  </a:lnTo>
                  <a:lnTo>
                    <a:pt x="801" y="52"/>
                  </a:lnTo>
                  <a:lnTo>
                    <a:pt x="811" y="38"/>
                  </a:lnTo>
                  <a:lnTo>
                    <a:pt x="823" y="24"/>
                  </a:lnTo>
                  <a:lnTo>
                    <a:pt x="837" y="12"/>
                  </a:lnTo>
                  <a:lnTo>
                    <a:pt x="847" y="6"/>
                  </a:lnTo>
                  <a:lnTo>
                    <a:pt x="855" y="4"/>
                  </a:lnTo>
                  <a:lnTo>
                    <a:pt x="855" y="4"/>
                  </a:lnTo>
                  <a:lnTo>
                    <a:pt x="863" y="2"/>
                  </a:lnTo>
                  <a:lnTo>
                    <a:pt x="873" y="2"/>
                  </a:lnTo>
                  <a:lnTo>
                    <a:pt x="873" y="2"/>
                  </a:lnTo>
                  <a:lnTo>
                    <a:pt x="877" y="2"/>
                  </a:lnTo>
                  <a:lnTo>
                    <a:pt x="877" y="2"/>
                  </a:lnTo>
                  <a:lnTo>
                    <a:pt x="887" y="0"/>
                  </a:lnTo>
                  <a:lnTo>
                    <a:pt x="887" y="0"/>
                  </a:lnTo>
                  <a:lnTo>
                    <a:pt x="899" y="2"/>
                  </a:lnTo>
                  <a:lnTo>
                    <a:pt x="909" y="6"/>
                  </a:lnTo>
                  <a:lnTo>
                    <a:pt x="919" y="10"/>
                  </a:lnTo>
                  <a:lnTo>
                    <a:pt x="929" y="18"/>
                  </a:lnTo>
                  <a:lnTo>
                    <a:pt x="937" y="28"/>
                  </a:lnTo>
                  <a:lnTo>
                    <a:pt x="943" y="38"/>
                  </a:lnTo>
                  <a:lnTo>
                    <a:pt x="955" y="60"/>
                  </a:lnTo>
                  <a:lnTo>
                    <a:pt x="965" y="86"/>
                  </a:lnTo>
                  <a:lnTo>
                    <a:pt x="971" y="112"/>
                  </a:lnTo>
                  <a:lnTo>
                    <a:pt x="975" y="136"/>
                  </a:lnTo>
                  <a:lnTo>
                    <a:pt x="977" y="156"/>
                  </a:lnTo>
                  <a:lnTo>
                    <a:pt x="977" y="156"/>
                  </a:lnTo>
                  <a:lnTo>
                    <a:pt x="977" y="173"/>
                  </a:lnTo>
                  <a:lnTo>
                    <a:pt x="973" y="187"/>
                  </a:lnTo>
                  <a:lnTo>
                    <a:pt x="969" y="203"/>
                  </a:lnTo>
                  <a:lnTo>
                    <a:pt x="963" y="217"/>
                  </a:lnTo>
                  <a:lnTo>
                    <a:pt x="963" y="217"/>
                  </a:lnTo>
                  <a:lnTo>
                    <a:pt x="975" y="217"/>
                  </a:lnTo>
                  <a:lnTo>
                    <a:pt x="985" y="219"/>
                  </a:lnTo>
                  <a:lnTo>
                    <a:pt x="985" y="219"/>
                  </a:lnTo>
                  <a:lnTo>
                    <a:pt x="997" y="223"/>
                  </a:lnTo>
                  <a:lnTo>
                    <a:pt x="1009" y="227"/>
                  </a:lnTo>
                  <a:lnTo>
                    <a:pt x="1021" y="235"/>
                  </a:lnTo>
                  <a:lnTo>
                    <a:pt x="1031" y="245"/>
                  </a:lnTo>
                  <a:lnTo>
                    <a:pt x="1031" y="245"/>
                  </a:lnTo>
                  <a:lnTo>
                    <a:pt x="1035" y="251"/>
                  </a:lnTo>
                  <a:lnTo>
                    <a:pt x="1039" y="261"/>
                  </a:lnTo>
                  <a:lnTo>
                    <a:pt x="1043" y="277"/>
                  </a:lnTo>
                  <a:lnTo>
                    <a:pt x="1043" y="277"/>
                  </a:lnTo>
                  <a:lnTo>
                    <a:pt x="1051" y="307"/>
                  </a:lnTo>
                  <a:lnTo>
                    <a:pt x="1051" y="321"/>
                  </a:lnTo>
                  <a:lnTo>
                    <a:pt x="1053" y="337"/>
                  </a:lnTo>
                  <a:lnTo>
                    <a:pt x="1053" y="337"/>
                  </a:lnTo>
                  <a:lnTo>
                    <a:pt x="1049" y="375"/>
                  </a:lnTo>
                  <a:lnTo>
                    <a:pt x="1045" y="413"/>
                  </a:lnTo>
                  <a:lnTo>
                    <a:pt x="1045" y="413"/>
                  </a:lnTo>
                  <a:lnTo>
                    <a:pt x="1039" y="437"/>
                  </a:lnTo>
                  <a:lnTo>
                    <a:pt x="1039" y="437"/>
                  </a:lnTo>
                  <a:lnTo>
                    <a:pt x="1041" y="439"/>
                  </a:lnTo>
                  <a:lnTo>
                    <a:pt x="1041" y="439"/>
                  </a:lnTo>
                  <a:lnTo>
                    <a:pt x="1043" y="443"/>
                  </a:lnTo>
                  <a:lnTo>
                    <a:pt x="1043" y="447"/>
                  </a:lnTo>
                  <a:lnTo>
                    <a:pt x="1043" y="447"/>
                  </a:lnTo>
                  <a:lnTo>
                    <a:pt x="1037" y="467"/>
                  </a:lnTo>
                  <a:lnTo>
                    <a:pt x="1027" y="493"/>
                  </a:lnTo>
                  <a:lnTo>
                    <a:pt x="1027" y="493"/>
                  </a:lnTo>
                  <a:lnTo>
                    <a:pt x="1017" y="520"/>
                  </a:lnTo>
                  <a:lnTo>
                    <a:pt x="1017" y="520"/>
                  </a:lnTo>
                  <a:lnTo>
                    <a:pt x="1013" y="524"/>
                  </a:lnTo>
                  <a:lnTo>
                    <a:pt x="1009" y="528"/>
                  </a:lnTo>
                  <a:lnTo>
                    <a:pt x="995" y="530"/>
                  </a:lnTo>
                  <a:lnTo>
                    <a:pt x="979" y="530"/>
                  </a:lnTo>
                  <a:lnTo>
                    <a:pt x="967" y="530"/>
                  </a:lnTo>
                  <a:lnTo>
                    <a:pt x="967" y="530"/>
                  </a:lnTo>
                  <a:lnTo>
                    <a:pt x="949" y="528"/>
                  </a:lnTo>
                  <a:lnTo>
                    <a:pt x="949" y="528"/>
                  </a:lnTo>
                  <a:lnTo>
                    <a:pt x="947" y="534"/>
                  </a:lnTo>
                  <a:lnTo>
                    <a:pt x="947" y="534"/>
                  </a:lnTo>
                  <a:lnTo>
                    <a:pt x="943" y="542"/>
                  </a:lnTo>
                  <a:lnTo>
                    <a:pt x="939" y="548"/>
                  </a:lnTo>
                  <a:lnTo>
                    <a:pt x="929" y="562"/>
                  </a:lnTo>
                  <a:lnTo>
                    <a:pt x="905" y="586"/>
                  </a:lnTo>
                  <a:lnTo>
                    <a:pt x="905" y="586"/>
                  </a:lnTo>
                  <a:lnTo>
                    <a:pt x="903" y="586"/>
                  </a:lnTo>
                  <a:lnTo>
                    <a:pt x="903" y="586"/>
                  </a:lnTo>
                  <a:lnTo>
                    <a:pt x="901" y="586"/>
                  </a:lnTo>
                  <a:lnTo>
                    <a:pt x="901" y="586"/>
                  </a:lnTo>
                  <a:lnTo>
                    <a:pt x="893" y="604"/>
                  </a:lnTo>
                  <a:lnTo>
                    <a:pt x="893" y="604"/>
                  </a:lnTo>
                  <a:lnTo>
                    <a:pt x="883" y="618"/>
                  </a:lnTo>
                  <a:lnTo>
                    <a:pt x="881" y="626"/>
                  </a:lnTo>
                  <a:lnTo>
                    <a:pt x="879" y="634"/>
                  </a:lnTo>
                  <a:lnTo>
                    <a:pt x="879" y="634"/>
                  </a:lnTo>
                  <a:lnTo>
                    <a:pt x="873" y="642"/>
                  </a:lnTo>
                  <a:lnTo>
                    <a:pt x="867" y="650"/>
                  </a:lnTo>
                  <a:lnTo>
                    <a:pt x="867" y="650"/>
                  </a:lnTo>
                  <a:lnTo>
                    <a:pt x="861" y="656"/>
                  </a:lnTo>
                  <a:lnTo>
                    <a:pt x="1171" y="656"/>
                  </a:lnTo>
                  <a:lnTo>
                    <a:pt x="1171" y="660"/>
                  </a:lnTo>
                  <a:lnTo>
                    <a:pt x="855" y="660"/>
                  </a:lnTo>
                  <a:lnTo>
                    <a:pt x="855" y="660"/>
                  </a:lnTo>
                  <a:lnTo>
                    <a:pt x="849" y="662"/>
                  </a:lnTo>
                  <a:lnTo>
                    <a:pt x="841" y="664"/>
                  </a:lnTo>
                  <a:lnTo>
                    <a:pt x="841" y="664"/>
                  </a:lnTo>
                  <a:lnTo>
                    <a:pt x="817" y="668"/>
                  </a:lnTo>
                  <a:lnTo>
                    <a:pt x="791" y="668"/>
                  </a:lnTo>
                  <a:lnTo>
                    <a:pt x="791" y="668"/>
                  </a:lnTo>
                  <a:lnTo>
                    <a:pt x="777" y="670"/>
                  </a:lnTo>
                  <a:lnTo>
                    <a:pt x="753" y="668"/>
                  </a:lnTo>
                  <a:lnTo>
                    <a:pt x="731" y="666"/>
                  </a:lnTo>
                  <a:lnTo>
                    <a:pt x="723" y="662"/>
                  </a:lnTo>
                  <a:lnTo>
                    <a:pt x="723" y="660"/>
                  </a:lnTo>
                  <a:lnTo>
                    <a:pt x="723" y="658"/>
                  </a:lnTo>
                  <a:lnTo>
                    <a:pt x="723" y="658"/>
                  </a:lnTo>
                  <a:lnTo>
                    <a:pt x="727" y="656"/>
                  </a:lnTo>
                  <a:lnTo>
                    <a:pt x="735" y="656"/>
                  </a:lnTo>
                  <a:lnTo>
                    <a:pt x="749" y="656"/>
                  </a:lnTo>
                  <a:lnTo>
                    <a:pt x="749" y="656"/>
                  </a:lnTo>
                  <a:lnTo>
                    <a:pt x="799" y="656"/>
                  </a:lnTo>
                  <a:lnTo>
                    <a:pt x="799" y="656"/>
                  </a:lnTo>
                  <a:lnTo>
                    <a:pt x="807" y="656"/>
                  </a:lnTo>
                  <a:lnTo>
                    <a:pt x="855" y="656"/>
                  </a:lnTo>
                  <a:lnTo>
                    <a:pt x="855" y="656"/>
                  </a:lnTo>
                  <a:lnTo>
                    <a:pt x="865" y="648"/>
                  </a:lnTo>
                  <a:lnTo>
                    <a:pt x="865" y="648"/>
                  </a:lnTo>
                  <a:lnTo>
                    <a:pt x="871" y="640"/>
                  </a:lnTo>
                  <a:lnTo>
                    <a:pt x="875" y="632"/>
                  </a:lnTo>
                  <a:lnTo>
                    <a:pt x="875" y="632"/>
                  </a:lnTo>
                  <a:lnTo>
                    <a:pt x="877" y="624"/>
                  </a:lnTo>
                  <a:lnTo>
                    <a:pt x="881" y="618"/>
                  </a:lnTo>
                  <a:lnTo>
                    <a:pt x="889" y="602"/>
                  </a:lnTo>
                  <a:lnTo>
                    <a:pt x="889" y="602"/>
                  </a:lnTo>
                  <a:lnTo>
                    <a:pt x="899" y="578"/>
                  </a:lnTo>
                  <a:lnTo>
                    <a:pt x="899" y="578"/>
                  </a:lnTo>
                  <a:lnTo>
                    <a:pt x="899" y="576"/>
                  </a:lnTo>
                  <a:lnTo>
                    <a:pt x="899" y="576"/>
                  </a:lnTo>
                  <a:lnTo>
                    <a:pt x="899" y="556"/>
                  </a:lnTo>
                  <a:lnTo>
                    <a:pt x="899" y="556"/>
                  </a:lnTo>
                  <a:lnTo>
                    <a:pt x="899" y="540"/>
                  </a:lnTo>
                  <a:lnTo>
                    <a:pt x="901" y="528"/>
                  </a:lnTo>
                  <a:lnTo>
                    <a:pt x="903" y="526"/>
                  </a:lnTo>
                  <a:lnTo>
                    <a:pt x="905" y="526"/>
                  </a:lnTo>
                  <a:lnTo>
                    <a:pt x="905" y="526"/>
                  </a:lnTo>
                  <a:lnTo>
                    <a:pt x="909" y="532"/>
                  </a:lnTo>
                  <a:lnTo>
                    <a:pt x="909" y="540"/>
                  </a:lnTo>
                  <a:lnTo>
                    <a:pt x="909" y="554"/>
                  </a:lnTo>
                  <a:lnTo>
                    <a:pt x="909" y="554"/>
                  </a:lnTo>
                  <a:lnTo>
                    <a:pt x="907" y="566"/>
                  </a:lnTo>
                  <a:lnTo>
                    <a:pt x="903" y="580"/>
                  </a:lnTo>
                  <a:lnTo>
                    <a:pt x="903" y="580"/>
                  </a:lnTo>
                  <a:close/>
                  <a:moveTo>
                    <a:pt x="949" y="524"/>
                  </a:moveTo>
                  <a:lnTo>
                    <a:pt x="949" y="524"/>
                  </a:lnTo>
                  <a:lnTo>
                    <a:pt x="953" y="522"/>
                  </a:lnTo>
                  <a:lnTo>
                    <a:pt x="959" y="520"/>
                  </a:lnTo>
                  <a:lnTo>
                    <a:pt x="969" y="520"/>
                  </a:lnTo>
                  <a:lnTo>
                    <a:pt x="969" y="520"/>
                  </a:lnTo>
                  <a:lnTo>
                    <a:pt x="985" y="522"/>
                  </a:lnTo>
                  <a:lnTo>
                    <a:pt x="999" y="522"/>
                  </a:lnTo>
                  <a:lnTo>
                    <a:pt x="999" y="522"/>
                  </a:lnTo>
                  <a:lnTo>
                    <a:pt x="1005" y="518"/>
                  </a:lnTo>
                  <a:lnTo>
                    <a:pt x="1011" y="510"/>
                  </a:lnTo>
                  <a:lnTo>
                    <a:pt x="1023" y="491"/>
                  </a:lnTo>
                  <a:lnTo>
                    <a:pt x="1023" y="491"/>
                  </a:lnTo>
                  <a:lnTo>
                    <a:pt x="1029" y="473"/>
                  </a:lnTo>
                  <a:lnTo>
                    <a:pt x="1029" y="473"/>
                  </a:lnTo>
                  <a:lnTo>
                    <a:pt x="1035" y="439"/>
                  </a:lnTo>
                  <a:lnTo>
                    <a:pt x="1035" y="439"/>
                  </a:lnTo>
                  <a:lnTo>
                    <a:pt x="1027" y="437"/>
                  </a:lnTo>
                  <a:lnTo>
                    <a:pt x="1015" y="437"/>
                  </a:lnTo>
                  <a:lnTo>
                    <a:pt x="993" y="437"/>
                  </a:lnTo>
                  <a:lnTo>
                    <a:pt x="993" y="437"/>
                  </a:lnTo>
                  <a:lnTo>
                    <a:pt x="979" y="437"/>
                  </a:lnTo>
                  <a:lnTo>
                    <a:pt x="965" y="435"/>
                  </a:lnTo>
                  <a:lnTo>
                    <a:pt x="965" y="435"/>
                  </a:lnTo>
                  <a:lnTo>
                    <a:pt x="965" y="447"/>
                  </a:lnTo>
                  <a:lnTo>
                    <a:pt x="965" y="447"/>
                  </a:lnTo>
                  <a:lnTo>
                    <a:pt x="965" y="451"/>
                  </a:lnTo>
                  <a:lnTo>
                    <a:pt x="965" y="457"/>
                  </a:lnTo>
                  <a:lnTo>
                    <a:pt x="965" y="457"/>
                  </a:lnTo>
                  <a:lnTo>
                    <a:pt x="963" y="457"/>
                  </a:lnTo>
                  <a:lnTo>
                    <a:pt x="963" y="457"/>
                  </a:lnTo>
                  <a:lnTo>
                    <a:pt x="947" y="461"/>
                  </a:lnTo>
                  <a:lnTo>
                    <a:pt x="929" y="463"/>
                  </a:lnTo>
                  <a:lnTo>
                    <a:pt x="909" y="465"/>
                  </a:lnTo>
                  <a:lnTo>
                    <a:pt x="889" y="463"/>
                  </a:lnTo>
                  <a:lnTo>
                    <a:pt x="851" y="459"/>
                  </a:lnTo>
                  <a:lnTo>
                    <a:pt x="817" y="451"/>
                  </a:lnTo>
                  <a:lnTo>
                    <a:pt x="817" y="451"/>
                  </a:lnTo>
                  <a:lnTo>
                    <a:pt x="807" y="445"/>
                  </a:lnTo>
                  <a:lnTo>
                    <a:pt x="797" y="439"/>
                  </a:lnTo>
                  <a:lnTo>
                    <a:pt x="797" y="439"/>
                  </a:lnTo>
                  <a:lnTo>
                    <a:pt x="789" y="429"/>
                  </a:lnTo>
                  <a:lnTo>
                    <a:pt x="789" y="429"/>
                  </a:lnTo>
                  <a:lnTo>
                    <a:pt x="775" y="421"/>
                  </a:lnTo>
                  <a:lnTo>
                    <a:pt x="755" y="413"/>
                  </a:lnTo>
                  <a:lnTo>
                    <a:pt x="755" y="413"/>
                  </a:lnTo>
                  <a:lnTo>
                    <a:pt x="795" y="441"/>
                  </a:lnTo>
                  <a:lnTo>
                    <a:pt x="795" y="441"/>
                  </a:lnTo>
                  <a:lnTo>
                    <a:pt x="815" y="457"/>
                  </a:lnTo>
                  <a:lnTo>
                    <a:pt x="815" y="457"/>
                  </a:lnTo>
                  <a:lnTo>
                    <a:pt x="845" y="479"/>
                  </a:lnTo>
                  <a:lnTo>
                    <a:pt x="873" y="501"/>
                  </a:lnTo>
                  <a:lnTo>
                    <a:pt x="873" y="501"/>
                  </a:lnTo>
                  <a:lnTo>
                    <a:pt x="875" y="506"/>
                  </a:lnTo>
                  <a:lnTo>
                    <a:pt x="875" y="510"/>
                  </a:lnTo>
                  <a:lnTo>
                    <a:pt x="875" y="510"/>
                  </a:lnTo>
                  <a:lnTo>
                    <a:pt x="891" y="516"/>
                  </a:lnTo>
                  <a:lnTo>
                    <a:pt x="911" y="520"/>
                  </a:lnTo>
                  <a:lnTo>
                    <a:pt x="949" y="524"/>
                  </a:lnTo>
                  <a:lnTo>
                    <a:pt x="949" y="524"/>
                  </a:lnTo>
                  <a:close/>
                  <a:moveTo>
                    <a:pt x="1031" y="473"/>
                  </a:moveTo>
                  <a:lnTo>
                    <a:pt x="1031" y="473"/>
                  </a:lnTo>
                  <a:lnTo>
                    <a:pt x="1037" y="459"/>
                  </a:lnTo>
                  <a:lnTo>
                    <a:pt x="1039" y="447"/>
                  </a:lnTo>
                  <a:lnTo>
                    <a:pt x="1039" y="447"/>
                  </a:lnTo>
                  <a:lnTo>
                    <a:pt x="1039" y="441"/>
                  </a:lnTo>
                  <a:lnTo>
                    <a:pt x="1039" y="441"/>
                  </a:lnTo>
                  <a:lnTo>
                    <a:pt x="1031" y="473"/>
                  </a:lnTo>
                  <a:lnTo>
                    <a:pt x="1031" y="473"/>
                  </a:lnTo>
                  <a:close/>
                  <a:moveTo>
                    <a:pt x="955" y="524"/>
                  </a:moveTo>
                  <a:lnTo>
                    <a:pt x="955" y="524"/>
                  </a:lnTo>
                  <a:lnTo>
                    <a:pt x="969" y="526"/>
                  </a:lnTo>
                  <a:lnTo>
                    <a:pt x="969" y="526"/>
                  </a:lnTo>
                  <a:lnTo>
                    <a:pt x="979" y="526"/>
                  </a:lnTo>
                  <a:lnTo>
                    <a:pt x="993" y="526"/>
                  </a:lnTo>
                  <a:lnTo>
                    <a:pt x="1005" y="524"/>
                  </a:lnTo>
                  <a:lnTo>
                    <a:pt x="1011" y="522"/>
                  </a:lnTo>
                  <a:lnTo>
                    <a:pt x="1013" y="518"/>
                  </a:lnTo>
                  <a:lnTo>
                    <a:pt x="1013" y="518"/>
                  </a:lnTo>
                  <a:lnTo>
                    <a:pt x="1017" y="508"/>
                  </a:lnTo>
                  <a:lnTo>
                    <a:pt x="1017" y="508"/>
                  </a:lnTo>
                  <a:lnTo>
                    <a:pt x="1009" y="520"/>
                  </a:lnTo>
                  <a:lnTo>
                    <a:pt x="1003" y="524"/>
                  </a:lnTo>
                  <a:lnTo>
                    <a:pt x="999" y="524"/>
                  </a:lnTo>
                  <a:lnTo>
                    <a:pt x="999" y="524"/>
                  </a:lnTo>
                  <a:lnTo>
                    <a:pt x="985" y="524"/>
                  </a:lnTo>
                  <a:lnTo>
                    <a:pt x="969" y="524"/>
                  </a:lnTo>
                  <a:lnTo>
                    <a:pt x="969" y="524"/>
                  </a:lnTo>
                  <a:lnTo>
                    <a:pt x="963" y="524"/>
                  </a:lnTo>
                  <a:lnTo>
                    <a:pt x="955" y="524"/>
                  </a:lnTo>
                  <a:lnTo>
                    <a:pt x="955" y="524"/>
                  </a:lnTo>
                  <a:close/>
                  <a:moveTo>
                    <a:pt x="957" y="221"/>
                  </a:moveTo>
                  <a:lnTo>
                    <a:pt x="957" y="221"/>
                  </a:lnTo>
                  <a:lnTo>
                    <a:pt x="953" y="221"/>
                  </a:lnTo>
                  <a:lnTo>
                    <a:pt x="953" y="221"/>
                  </a:lnTo>
                  <a:lnTo>
                    <a:pt x="949" y="225"/>
                  </a:lnTo>
                  <a:lnTo>
                    <a:pt x="945" y="231"/>
                  </a:lnTo>
                  <a:lnTo>
                    <a:pt x="939" y="245"/>
                  </a:lnTo>
                  <a:lnTo>
                    <a:pt x="939" y="245"/>
                  </a:lnTo>
                  <a:lnTo>
                    <a:pt x="923" y="283"/>
                  </a:lnTo>
                  <a:lnTo>
                    <a:pt x="923" y="283"/>
                  </a:lnTo>
                  <a:lnTo>
                    <a:pt x="919" y="293"/>
                  </a:lnTo>
                  <a:lnTo>
                    <a:pt x="913" y="299"/>
                  </a:lnTo>
                  <a:lnTo>
                    <a:pt x="913" y="299"/>
                  </a:lnTo>
                  <a:lnTo>
                    <a:pt x="903" y="311"/>
                  </a:lnTo>
                  <a:lnTo>
                    <a:pt x="903" y="311"/>
                  </a:lnTo>
                  <a:lnTo>
                    <a:pt x="901" y="319"/>
                  </a:lnTo>
                  <a:lnTo>
                    <a:pt x="899" y="327"/>
                  </a:lnTo>
                  <a:lnTo>
                    <a:pt x="899" y="327"/>
                  </a:lnTo>
                  <a:lnTo>
                    <a:pt x="899" y="327"/>
                  </a:lnTo>
                  <a:lnTo>
                    <a:pt x="899" y="327"/>
                  </a:lnTo>
                  <a:lnTo>
                    <a:pt x="905" y="323"/>
                  </a:lnTo>
                  <a:lnTo>
                    <a:pt x="915" y="315"/>
                  </a:lnTo>
                  <a:lnTo>
                    <a:pt x="927" y="299"/>
                  </a:lnTo>
                  <a:lnTo>
                    <a:pt x="927" y="299"/>
                  </a:lnTo>
                  <a:lnTo>
                    <a:pt x="939" y="267"/>
                  </a:lnTo>
                  <a:lnTo>
                    <a:pt x="951" y="235"/>
                  </a:lnTo>
                  <a:lnTo>
                    <a:pt x="951" y="235"/>
                  </a:lnTo>
                  <a:lnTo>
                    <a:pt x="957" y="221"/>
                  </a:lnTo>
                  <a:lnTo>
                    <a:pt x="957" y="221"/>
                  </a:lnTo>
                  <a:close/>
                  <a:moveTo>
                    <a:pt x="875" y="6"/>
                  </a:moveTo>
                  <a:lnTo>
                    <a:pt x="875" y="6"/>
                  </a:lnTo>
                  <a:lnTo>
                    <a:pt x="861" y="14"/>
                  </a:lnTo>
                  <a:lnTo>
                    <a:pt x="849" y="22"/>
                  </a:lnTo>
                  <a:lnTo>
                    <a:pt x="849" y="22"/>
                  </a:lnTo>
                  <a:lnTo>
                    <a:pt x="841" y="28"/>
                  </a:lnTo>
                  <a:lnTo>
                    <a:pt x="835" y="36"/>
                  </a:lnTo>
                  <a:lnTo>
                    <a:pt x="829" y="44"/>
                  </a:lnTo>
                  <a:lnTo>
                    <a:pt x="827" y="54"/>
                  </a:lnTo>
                  <a:lnTo>
                    <a:pt x="827" y="54"/>
                  </a:lnTo>
                  <a:lnTo>
                    <a:pt x="827" y="54"/>
                  </a:lnTo>
                  <a:lnTo>
                    <a:pt x="827" y="54"/>
                  </a:lnTo>
                  <a:lnTo>
                    <a:pt x="831" y="46"/>
                  </a:lnTo>
                  <a:lnTo>
                    <a:pt x="837" y="38"/>
                  </a:lnTo>
                  <a:lnTo>
                    <a:pt x="837" y="38"/>
                  </a:lnTo>
                  <a:lnTo>
                    <a:pt x="845" y="30"/>
                  </a:lnTo>
                  <a:lnTo>
                    <a:pt x="855" y="22"/>
                  </a:lnTo>
                  <a:lnTo>
                    <a:pt x="867" y="14"/>
                  </a:lnTo>
                  <a:lnTo>
                    <a:pt x="875" y="6"/>
                  </a:lnTo>
                  <a:lnTo>
                    <a:pt x="875" y="6"/>
                  </a:lnTo>
                  <a:close/>
                  <a:moveTo>
                    <a:pt x="903" y="169"/>
                  </a:moveTo>
                  <a:lnTo>
                    <a:pt x="903" y="169"/>
                  </a:lnTo>
                  <a:lnTo>
                    <a:pt x="903" y="189"/>
                  </a:lnTo>
                  <a:lnTo>
                    <a:pt x="901" y="209"/>
                  </a:lnTo>
                  <a:lnTo>
                    <a:pt x="901" y="209"/>
                  </a:lnTo>
                  <a:lnTo>
                    <a:pt x="901" y="219"/>
                  </a:lnTo>
                  <a:lnTo>
                    <a:pt x="901" y="229"/>
                  </a:lnTo>
                  <a:lnTo>
                    <a:pt x="901" y="229"/>
                  </a:lnTo>
                  <a:lnTo>
                    <a:pt x="913" y="199"/>
                  </a:lnTo>
                  <a:lnTo>
                    <a:pt x="923" y="164"/>
                  </a:lnTo>
                  <a:lnTo>
                    <a:pt x="927" y="146"/>
                  </a:lnTo>
                  <a:lnTo>
                    <a:pt x="929" y="128"/>
                  </a:lnTo>
                  <a:lnTo>
                    <a:pt x="929" y="110"/>
                  </a:lnTo>
                  <a:lnTo>
                    <a:pt x="927" y="94"/>
                  </a:lnTo>
                  <a:lnTo>
                    <a:pt x="927" y="94"/>
                  </a:lnTo>
                  <a:lnTo>
                    <a:pt x="923" y="84"/>
                  </a:lnTo>
                  <a:lnTo>
                    <a:pt x="919" y="74"/>
                  </a:lnTo>
                  <a:lnTo>
                    <a:pt x="913" y="64"/>
                  </a:lnTo>
                  <a:lnTo>
                    <a:pt x="907" y="56"/>
                  </a:lnTo>
                  <a:lnTo>
                    <a:pt x="899" y="46"/>
                  </a:lnTo>
                  <a:lnTo>
                    <a:pt x="889" y="40"/>
                  </a:lnTo>
                  <a:lnTo>
                    <a:pt x="879" y="34"/>
                  </a:lnTo>
                  <a:lnTo>
                    <a:pt x="869" y="32"/>
                  </a:lnTo>
                  <a:lnTo>
                    <a:pt x="869" y="32"/>
                  </a:lnTo>
                  <a:lnTo>
                    <a:pt x="871" y="34"/>
                  </a:lnTo>
                  <a:lnTo>
                    <a:pt x="871" y="34"/>
                  </a:lnTo>
                  <a:lnTo>
                    <a:pt x="883" y="46"/>
                  </a:lnTo>
                  <a:lnTo>
                    <a:pt x="883" y="46"/>
                  </a:lnTo>
                  <a:lnTo>
                    <a:pt x="895" y="66"/>
                  </a:lnTo>
                  <a:lnTo>
                    <a:pt x="899" y="78"/>
                  </a:lnTo>
                  <a:lnTo>
                    <a:pt x="903" y="88"/>
                  </a:lnTo>
                  <a:lnTo>
                    <a:pt x="903" y="88"/>
                  </a:lnTo>
                  <a:lnTo>
                    <a:pt x="905" y="102"/>
                  </a:lnTo>
                  <a:lnTo>
                    <a:pt x="907" y="114"/>
                  </a:lnTo>
                  <a:lnTo>
                    <a:pt x="907" y="114"/>
                  </a:lnTo>
                  <a:lnTo>
                    <a:pt x="907" y="136"/>
                  </a:lnTo>
                  <a:lnTo>
                    <a:pt x="905" y="156"/>
                  </a:lnTo>
                  <a:lnTo>
                    <a:pt x="905" y="156"/>
                  </a:lnTo>
                  <a:lnTo>
                    <a:pt x="903" y="169"/>
                  </a:lnTo>
                  <a:lnTo>
                    <a:pt x="903" y="169"/>
                  </a:lnTo>
                  <a:close/>
                  <a:moveTo>
                    <a:pt x="751" y="347"/>
                  </a:moveTo>
                  <a:lnTo>
                    <a:pt x="751" y="347"/>
                  </a:lnTo>
                  <a:lnTo>
                    <a:pt x="765" y="341"/>
                  </a:lnTo>
                  <a:lnTo>
                    <a:pt x="781" y="329"/>
                  </a:lnTo>
                  <a:lnTo>
                    <a:pt x="805" y="309"/>
                  </a:lnTo>
                  <a:lnTo>
                    <a:pt x="805" y="309"/>
                  </a:lnTo>
                  <a:lnTo>
                    <a:pt x="811" y="299"/>
                  </a:lnTo>
                  <a:lnTo>
                    <a:pt x="819" y="289"/>
                  </a:lnTo>
                  <a:lnTo>
                    <a:pt x="831" y="267"/>
                  </a:lnTo>
                  <a:lnTo>
                    <a:pt x="831" y="267"/>
                  </a:lnTo>
                  <a:lnTo>
                    <a:pt x="835" y="255"/>
                  </a:lnTo>
                  <a:lnTo>
                    <a:pt x="839" y="243"/>
                  </a:lnTo>
                  <a:lnTo>
                    <a:pt x="839" y="229"/>
                  </a:lnTo>
                  <a:lnTo>
                    <a:pt x="839" y="223"/>
                  </a:lnTo>
                  <a:lnTo>
                    <a:pt x="837" y="217"/>
                  </a:lnTo>
                  <a:lnTo>
                    <a:pt x="837" y="217"/>
                  </a:lnTo>
                  <a:lnTo>
                    <a:pt x="827" y="239"/>
                  </a:lnTo>
                  <a:lnTo>
                    <a:pt x="827" y="239"/>
                  </a:lnTo>
                  <a:lnTo>
                    <a:pt x="817" y="261"/>
                  </a:lnTo>
                  <a:lnTo>
                    <a:pt x="803" y="283"/>
                  </a:lnTo>
                  <a:lnTo>
                    <a:pt x="803" y="283"/>
                  </a:lnTo>
                  <a:lnTo>
                    <a:pt x="789" y="299"/>
                  </a:lnTo>
                  <a:lnTo>
                    <a:pt x="775" y="313"/>
                  </a:lnTo>
                  <a:lnTo>
                    <a:pt x="761" y="327"/>
                  </a:lnTo>
                  <a:lnTo>
                    <a:pt x="755" y="337"/>
                  </a:lnTo>
                  <a:lnTo>
                    <a:pt x="751" y="347"/>
                  </a:lnTo>
                  <a:lnTo>
                    <a:pt x="751" y="347"/>
                  </a:lnTo>
                  <a:close/>
                  <a:moveTo>
                    <a:pt x="498" y="365"/>
                  </a:moveTo>
                  <a:lnTo>
                    <a:pt x="498" y="365"/>
                  </a:lnTo>
                  <a:lnTo>
                    <a:pt x="512" y="363"/>
                  </a:lnTo>
                  <a:lnTo>
                    <a:pt x="512" y="363"/>
                  </a:lnTo>
                  <a:lnTo>
                    <a:pt x="514" y="361"/>
                  </a:lnTo>
                  <a:lnTo>
                    <a:pt x="514" y="361"/>
                  </a:lnTo>
                  <a:lnTo>
                    <a:pt x="520" y="361"/>
                  </a:lnTo>
                  <a:lnTo>
                    <a:pt x="530" y="363"/>
                  </a:lnTo>
                  <a:lnTo>
                    <a:pt x="538" y="367"/>
                  </a:lnTo>
                  <a:lnTo>
                    <a:pt x="540" y="369"/>
                  </a:lnTo>
                  <a:lnTo>
                    <a:pt x="540" y="373"/>
                  </a:lnTo>
                  <a:lnTo>
                    <a:pt x="540" y="373"/>
                  </a:lnTo>
                  <a:lnTo>
                    <a:pt x="538" y="375"/>
                  </a:lnTo>
                  <a:lnTo>
                    <a:pt x="538" y="375"/>
                  </a:lnTo>
                  <a:lnTo>
                    <a:pt x="504" y="411"/>
                  </a:lnTo>
                  <a:lnTo>
                    <a:pt x="468" y="445"/>
                  </a:lnTo>
                  <a:lnTo>
                    <a:pt x="468" y="445"/>
                  </a:lnTo>
                  <a:lnTo>
                    <a:pt x="460" y="453"/>
                  </a:lnTo>
                  <a:lnTo>
                    <a:pt x="460" y="453"/>
                  </a:lnTo>
                  <a:lnTo>
                    <a:pt x="438" y="473"/>
                  </a:lnTo>
                  <a:lnTo>
                    <a:pt x="426" y="483"/>
                  </a:lnTo>
                  <a:lnTo>
                    <a:pt x="416" y="493"/>
                  </a:lnTo>
                  <a:lnTo>
                    <a:pt x="416" y="493"/>
                  </a:lnTo>
                  <a:lnTo>
                    <a:pt x="390" y="510"/>
                  </a:lnTo>
                  <a:lnTo>
                    <a:pt x="364" y="526"/>
                  </a:lnTo>
                  <a:lnTo>
                    <a:pt x="364" y="526"/>
                  </a:lnTo>
                  <a:lnTo>
                    <a:pt x="330" y="544"/>
                  </a:lnTo>
                  <a:lnTo>
                    <a:pt x="330" y="544"/>
                  </a:lnTo>
                  <a:lnTo>
                    <a:pt x="326" y="546"/>
                  </a:lnTo>
                  <a:lnTo>
                    <a:pt x="326" y="546"/>
                  </a:lnTo>
                  <a:lnTo>
                    <a:pt x="330" y="548"/>
                  </a:lnTo>
                  <a:lnTo>
                    <a:pt x="330" y="548"/>
                  </a:lnTo>
                  <a:lnTo>
                    <a:pt x="334" y="554"/>
                  </a:lnTo>
                  <a:lnTo>
                    <a:pt x="340" y="558"/>
                  </a:lnTo>
                  <a:lnTo>
                    <a:pt x="340" y="558"/>
                  </a:lnTo>
                  <a:lnTo>
                    <a:pt x="348" y="570"/>
                  </a:lnTo>
                  <a:lnTo>
                    <a:pt x="356" y="586"/>
                  </a:lnTo>
                  <a:lnTo>
                    <a:pt x="362" y="600"/>
                  </a:lnTo>
                  <a:lnTo>
                    <a:pt x="362" y="608"/>
                  </a:lnTo>
                  <a:lnTo>
                    <a:pt x="362" y="614"/>
                  </a:lnTo>
                  <a:lnTo>
                    <a:pt x="362" y="614"/>
                  </a:lnTo>
                  <a:lnTo>
                    <a:pt x="362" y="614"/>
                  </a:lnTo>
                  <a:lnTo>
                    <a:pt x="362" y="614"/>
                  </a:lnTo>
                  <a:lnTo>
                    <a:pt x="366" y="616"/>
                  </a:lnTo>
                  <a:lnTo>
                    <a:pt x="366" y="616"/>
                  </a:lnTo>
                  <a:lnTo>
                    <a:pt x="378" y="614"/>
                  </a:lnTo>
                  <a:lnTo>
                    <a:pt x="390" y="610"/>
                  </a:lnTo>
                  <a:lnTo>
                    <a:pt x="390" y="610"/>
                  </a:lnTo>
                  <a:lnTo>
                    <a:pt x="406" y="600"/>
                  </a:lnTo>
                  <a:lnTo>
                    <a:pt x="406" y="600"/>
                  </a:lnTo>
                  <a:lnTo>
                    <a:pt x="456" y="576"/>
                  </a:lnTo>
                  <a:lnTo>
                    <a:pt x="504" y="550"/>
                  </a:lnTo>
                  <a:lnTo>
                    <a:pt x="504" y="550"/>
                  </a:lnTo>
                  <a:lnTo>
                    <a:pt x="524" y="540"/>
                  </a:lnTo>
                  <a:lnTo>
                    <a:pt x="542" y="526"/>
                  </a:lnTo>
                  <a:lnTo>
                    <a:pt x="542" y="526"/>
                  </a:lnTo>
                  <a:lnTo>
                    <a:pt x="548" y="516"/>
                  </a:lnTo>
                  <a:lnTo>
                    <a:pt x="556" y="508"/>
                  </a:lnTo>
                  <a:lnTo>
                    <a:pt x="556" y="508"/>
                  </a:lnTo>
                  <a:lnTo>
                    <a:pt x="570" y="491"/>
                  </a:lnTo>
                  <a:lnTo>
                    <a:pt x="570" y="491"/>
                  </a:lnTo>
                  <a:lnTo>
                    <a:pt x="578" y="481"/>
                  </a:lnTo>
                  <a:lnTo>
                    <a:pt x="578" y="481"/>
                  </a:lnTo>
                  <a:lnTo>
                    <a:pt x="591" y="459"/>
                  </a:lnTo>
                  <a:lnTo>
                    <a:pt x="591" y="459"/>
                  </a:lnTo>
                  <a:lnTo>
                    <a:pt x="593" y="455"/>
                  </a:lnTo>
                  <a:lnTo>
                    <a:pt x="595" y="455"/>
                  </a:lnTo>
                  <a:lnTo>
                    <a:pt x="599" y="453"/>
                  </a:lnTo>
                  <a:lnTo>
                    <a:pt x="603" y="451"/>
                  </a:lnTo>
                  <a:lnTo>
                    <a:pt x="605" y="443"/>
                  </a:lnTo>
                  <a:lnTo>
                    <a:pt x="605" y="443"/>
                  </a:lnTo>
                  <a:lnTo>
                    <a:pt x="605" y="431"/>
                  </a:lnTo>
                  <a:lnTo>
                    <a:pt x="603" y="417"/>
                  </a:lnTo>
                  <a:lnTo>
                    <a:pt x="599" y="405"/>
                  </a:lnTo>
                  <a:lnTo>
                    <a:pt x="593" y="393"/>
                  </a:lnTo>
                  <a:lnTo>
                    <a:pt x="593" y="393"/>
                  </a:lnTo>
                  <a:lnTo>
                    <a:pt x="587" y="377"/>
                  </a:lnTo>
                  <a:lnTo>
                    <a:pt x="584" y="367"/>
                  </a:lnTo>
                  <a:lnTo>
                    <a:pt x="586" y="365"/>
                  </a:lnTo>
                  <a:lnTo>
                    <a:pt x="586" y="361"/>
                  </a:lnTo>
                  <a:lnTo>
                    <a:pt x="586" y="361"/>
                  </a:lnTo>
                  <a:lnTo>
                    <a:pt x="587" y="359"/>
                  </a:lnTo>
                  <a:lnTo>
                    <a:pt x="587" y="359"/>
                  </a:lnTo>
                  <a:lnTo>
                    <a:pt x="593" y="359"/>
                  </a:lnTo>
                  <a:lnTo>
                    <a:pt x="601" y="361"/>
                  </a:lnTo>
                  <a:lnTo>
                    <a:pt x="613" y="367"/>
                  </a:lnTo>
                  <a:lnTo>
                    <a:pt x="613" y="367"/>
                  </a:lnTo>
                  <a:lnTo>
                    <a:pt x="629" y="377"/>
                  </a:lnTo>
                  <a:lnTo>
                    <a:pt x="647" y="389"/>
                  </a:lnTo>
                  <a:lnTo>
                    <a:pt x="647" y="389"/>
                  </a:lnTo>
                  <a:lnTo>
                    <a:pt x="663" y="399"/>
                  </a:lnTo>
                  <a:lnTo>
                    <a:pt x="681" y="409"/>
                  </a:lnTo>
                  <a:lnTo>
                    <a:pt x="681" y="409"/>
                  </a:lnTo>
                  <a:lnTo>
                    <a:pt x="653" y="389"/>
                  </a:lnTo>
                  <a:lnTo>
                    <a:pt x="623" y="369"/>
                  </a:lnTo>
                  <a:lnTo>
                    <a:pt x="595" y="355"/>
                  </a:lnTo>
                  <a:lnTo>
                    <a:pt x="584" y="349"/>
                  </a:lnTo>
                  <a:lnTo>
                    <a:pt x="572" y="349"/>
                  </a:lnTo>
                  <a:lnTo>
                    <a:pt x="572" y="349"/>
                  </a:lnTo>
                  <a:lnTo>
                    <a:pt x="566" y="349"/>
                  </a:lnTo>
                  <a:lnTo>
                    <a:pt x="560" y="351"/>
                  </a:lnTo>
                  <a:lnTo>
                    <a:pt x="552" y="359"/>
                  </a:lnTo>
                  <a:lnTo>
                    <a:pt x="546" y="365"/>
                  </a:lnTo>
                  <a:lnTo>
                    <a:pt x="544" y="367"/>
                  </a:lnTo>
                  <a:lnTo>
                    <a:pt x="542" y="367"/>
                  </a:lnTo>
                  <a:lnTo>
                    <a:pt x="542" y="367"/>
                  </a:lnTo>
                  <a:lnTo>
                    <a:pt x="528" y="361"/>
                  </a:lnTo>
                  <a:lnTo>
                    <a:pt x="520" y="359"/>
                  </a:lnTo>
                  <a:lnTo>
                    <a:pt x="514" y="359"/>
                  </a:lnTo>
                  <a:lnTo>
                    <a:pt x="514" y="359"/>
                  </a:lnTo>
                  <a:lnTo>
                    <a:pt x="498" y="365"/>
                  </a:lnTo>
                  <a:lnTo>
                    <a:pt x="498" y="365"/>
                  </a:lnTo>
                  <a:close/>
                  <a:moveTo>
                    <a:pt x="266" y="550"/>
                  </a:moveTo>
                  <a:lnTo>
                    <a:pt x="266" y="550"/>
                  </a:lnTo>
                  <a:lnTo>
                    <a:pt x="270" y="552"/>
                  </a:lnTo>
                  <a:lnTo>
                    <a:pt x="274" y="554"/>
                  </a:lnTo>
                  <a:lnTo>
                    <a:pt x="282" y="564"/>
                  </a:lnTo>
                  <a:lnTo>
                    <a:pt x="282" y="564"/>
                  </a:lnTo>
                  <a:lnTo>
                    <a:pt x="306" y="554"/>
                  </a:lnTo>
                  <a:lnTo>
                    <a:pt x="306" y="554"/>
                  </a:lnTo>
                  <a:lnTo>
                    <a:pt x="316" y="550"/>
                  </a:lnTo>
                  <a:lnTo>
                    <a:pt x="320" y="550"/>
                  </a:lnTo>
                  <a:lnTo>
                    <a:pt x="322" y="552"/>
                  </a:lnTo>
                  <a:lnTo>
                    <a:pt x="322" y="552"/>
                  </a:lnTo>
                  <a:lnTo>
                    <a:pt x="322" y="554"/>
                  </a:lnTo>
                  <a:lnTo>
                    <a:pt x="320" y="556"/>
                  </a:lnTo>
                  <a:lnTo>
                    <a:pt x="314" y="560"/>
                  </a:lnTo>
                  <a:lnTo>
                    <a:pt x="304" y="564"/>
                  </a:lnTo>
                  <a:lnTo>
                    <a:pt x="304" y="564"/>
                  </a:lnTo>
                  <a:lnTo>
                    <a:pt x="292" y="568"/>
                  </a:lnTo>
                  <a:lnTo>
                    <a:pt x="284" y="570"/>
                  </a:lnTo>
                  <a:lnTo>
                    <a:pt x="282" y="570"/>
                  </a:lnTo>
                  <a:lnTo>
                    <a:pt x="280" y="570"/>
                  </a:lnTo>
                  <a:lnTo>
                    <a:pt x="280" y="570"/>
                  </a:lnTo>
                  <a:lnTo>
                    <a:pt x="280" y="568"/>
                  </a:lnTo>
                  <a:lnTo>
                    <a:pt x="280" y="568"/>
                  </a:lnTo>
                  <a:lnTo>
                    <a:pt x="280" y="570"/>
                  </a:lnTo>
                  <a:lnTo>
                    <a:pt x="280" y="570"/>
                  </a:lnTo>
                  <a:lnTo>
                    <a:pt x="278" y="570"/>
                  </a:lnTo>
                  <a:lnTo>
                    <a:pt x="278" y="570"/>
                  </a:lnTo>
                  <a:lnTo>
                    <a:pt x="276" y="574"/>
                  </a:lnTo>
                  <a:lnTo>
                    <a:pt x="276" y="574"/>
                  </a:lnTo>
                  <a:lnTo>
                    <a:pt x="270" y="578"/>
                  </a:lnTo>
                  <a:lnTo>
                    <a:pt x="262" y="582"/>
                  </a:lnTo>
                  <a:lnTo>
                    <a:pt x="262" y="582"/>
                  </a:lnTo>
                  <a:lnTo>
                    <a:pt x="252" y="586"/>
                  </a:lnTo>
                  <a:lnTo>
                    <a:pt x="244" y="586"/>
                  </a:lnTo>
                  <a:lnTo>
                    <a:pt x="242" y="584"/>
                  </a:lnTo>
                  <a:lnTo>
                    <a:pt x="242" y="584"/>
                  </a:lnTo>
                  <a:lnTo>
                    <a:pt x="242" y="584"/>
                  </a:lnTo>
                  <a:lnTo>
                    <a:pt x="242" y="582"/>
                  </a:lnTo>
                  <a:lnTo>
                    <a:pt x="242" y="582"/>
                  </a:lnTo>
                  <a:lnTo>
                    <a:pt x="274" y="568"/>
                  </a:lnTo>
                  <a:lnTo>
                    <a:pt x="274" y="568"/>
                  </a:lnTo>
                  <a:lnTo>
                    <a:pt x="270" y="562"/>
                  </a:lnTo>
                  <a:lnTo>
                    <a:pt x="264" y="554"/>
                  </a:lnTo>
                  <a:lnTo>
                    <a:pt x="264" y="554"/>
                  </a:lnTo>
                  <a:lnTo>
                    <a:pt x="252" y="556"/>
                  </a:lnTo>
                  <a:lnTo>
                    <a:pt x="252" y="556"/>
                  </a:lnTo>
                  <a:lnTo>
                    <a:pt x="244" y="562"/>
                  </a:lnTo>
                  <a:lnTo>
                    <a:pt x="236" y="568"/>
                  </a:lnTo>
                  <a:lnTo>
                    <a:pt x="218" y="578"/>
                  </a:lnTo>
                  <a:lnTo>
                    <a:pt x="218" y="578"/>
                  </a:lnTo>
                  <a:lnTo>
                    <a:pt x="178" y="596"/>
                  </a:lnTo>
                  <a:lnTo>
                    <a:pt x="178" y="596"/>
                  </a:lnTo>
                  <a:lnTo>
                    <a:pt x="172" y="600"/>
                  </a:lnTo>
                  <a:lnTo>
                    <a:pt x="172" y="600"/>
                  </a:lnTo>
                  <a:lnTo>
                    <a:pt x="206" y="594"/>
                  </a:lnTo>
                  <a:lnTo>
                    <a:pt x="206" y="594"/>
                  </a:lnTo>
                  <a:lnTo>
                    <a:pt x="214" y="592"/>
                  </a:lnTo>
                  <a:lnTo>
                    <a:pt x="220" y="588"/>
                  </a:lnTo>
                  <a:lnTo>
                    <a:pt x="226" y="586"/>
                  </a:lnTo>
                  <a:lnTo>
                    <a:pt x="234" y="586"/>
                  </a:lnTo>
                  <a:lnTo>
                    <a:pt x="234" y="586"/>
                  </a:lnTo>
                  <a:lnTo>
                    <a:pt x="242" y="588"/>
                  </a:lnTo>
                  <a:lnTo>
                    <a:pt x="248" y="594"/>
                  </a:lnTo>
                  <a:lnTo>
                    <a:pt x="258" y="608"/>
                  </a:lnTo>
                  <a:lnTo>
                    <a:pt x="258" y="608"/>
                  </a:lnTo>
                  <a:lnTo>
                    <a:pt x="258" y="610"/>
                  </a:lnTo>
                  <a:lnTo>
                    <a:pt x="258" y="612"/>
                  </a:lnTo>
                  <a:lnTo>
                    <a:pt x="256" y="616"/>
                  </a:lnTo>
                  <a:lnTo>
                    <a:pt x="252" y="620"/>
                  </a:lnTo>
                  <a:lnTo>
                    <a:pt x="252" y="622"/>
                  </a:lnTo>
                  <a:lnTo>
                    <a:pt x="252" y="622"/>
                  </a:lnTo>
                  <a:lnTo>
                    <a:pt x="260" y="628"/>
                  </a:lnTo>
                  <a:lnTo>
                    <a:pt x="268" y="630"/>
                  </a:lnTo>
                  <a:lnTo>
                    <a:pt x="278" y="630"/>
                  </a:lnTo>
                  <a:lnTo>
                    <a:pt x="288" y="630"/>
                  </a:lnTo>
                  <a:lnTo>
                    <a:pt x="288" y="630"/>
                  </a:lnTo>
                  <a:lnTo>
                    <a:pt x="322" y="622"/>
                  </a:lnTo>
                  <a:lnTo>
                    <a:pt x="356" y="612"/>
                  </a:lnTo>
                  <a:lnTo>
                    <a:pt x="356" y="612"/>
                  </a:lnTo>
                  <a:lnTo>
                    <a:pt x="360" y="612"/>
                  </a:lnTo>
                  <a:lnTo>
                    <a:pt x="360" y="612"/>
                  </a:lnTo>
                  <a:lnTo>
                    <a:pt x="358" y="600"/>
                  </a:lnTo>
                  <a:lnTo>
                    <a:pt x="352" y="586"/>
                  </a:lnTo>
                  <a:lnTo>
                    <a:pt x="346" y="572"/>
                  </a:lnTo>
                  <a:lnTo>
                    <a:pt x="338" y="560"/>
                  </a:lnTo>
                  <a:lnTo>
                    <a:pt x="338" y="560"/>
                  </a:lnTo>
                  <a:lnTo>
                    <a:pt x="332" y="556"/>
                  </a:lnTo>
                  <a:lnTo>
                    <a:pt x="328" y="552"/>
                  </a:lnTo>
                  <a:lnTo>
                    <a:pt x="328" y="552"/>
                  </a:lnTo>
                  <a:lnTo>
                    <a:pt x="324" y="548"/>
                  </a:lnTo>
                  <a:lnTo>
                    <a:pt x="322" y="546"/>
                  </a:lnTo>
                  <a:lnTo>
                    <a:pt x="324" y="544"/>
                  </a:lnTo>
                  <a:lnTo>
                    <a:pt x="328" y="542"/>
                  </a:lnTo>
                  <a:lnTo>
                    <a:pt x="328" y="542"/>
                  </a:lnTo>
                  <a:lnTo>
                    <a:pt x="362" y="524"/>
                  </a:lnTo>
                  <a:lnTo>
                    <a:pt x="362" y="524"/>
                  </a:lnTo>
                  <a:lnTo>
                    <a:pt x="388" y="508"/>
                  </a:lnTo>
                  <a:lnTo>
                    <a:pt x="414" y="491"/>
                  </a:lnTo>
                  <a:lnTo>
                    <a:pt x="414" y="491"/>
                  </a:lnTo>
                  <a:lnTo>
                    <a:pt x="424" y="481"/>
                  </a:lnTo>
                  <a:lnTo>
                    <a:pt x="436" y="471"/>
                  </a:lnTo>
                  <a:lnTo>
                    <a:pt x="458" y="449"/>
                  </a:lnTo>
                  <a:lnTo>
                    <a:pt x="458" y="449"/>
                  </a:lnTo>
                  <a:lnTo>
                    <a:pt x="466" y="441"/>
                  </a:lnTo>
                  <a:lnTo>
                    <a:pt x="466" y="441"/>
                  </a:lnTo>
                  <a:lnTo>
                    <a:pt x="502" y="409"/>
                  </a:lnTo>
                  <a:lnTo>
                    <a:pt x="536" y="373"/>
                  </a:lnTo>
                  <a:lnTo>
                    <a:pt x="536" y="373"/>
                  </a:lnTo>
                  <a:lnTo>
                    <a:pt x="536" y="373"/>
                  </a:lnTo>
                  <a:lnTo>
                    <a:pt x="536" y="373"/>
                  </a:lnTo>
                  <a:lnTo>
                    <a:pt x="534" y="369"/>
                  </a:lnTo>
                  <a:lnTo>
                    <a:pt x="530" y="367"/>
                  </a:lnTo>
                  <a:lnTo>
                    <a:pt x="530" y="367"/>
                  </a:lnTo>
                  <a:lnTo>
                    <a:pt x="522" y="365"/>
                  </a:lnTo>
                  <a:lnTo>
                    <a:pt x="514" y="365"/>
                  </a:lnTo>
                  <a:lnTo>
                    <a:pt x="514" y="365"/>
                  </a:lnTo>
                  <a:lnTo>
                    <a:pt x="512" y="365"/>
                  </a:lnTo>
                  <a:lnTo>
                    <a:pt x="512" y="365"/>
                  </a:lnTo>
                  <a:lnTo>
                    <a:pt x="498" y="369"/>
                  </a:lnTo>
                  <a:lnTo>
                    <a:pt x="498" y="369"/>
                  </a:lnTo>
                  <a:lnTo>
                    <a:pt x="494" y="371"/>
                  </a:lnTo>
                  <a:lnTo>
                    <a:pt x="490" y="371"/>
                  </a:lnTo>
                  <a:lnTo>
                    <a:pt x="490" y="371"/>
                  </a:lnTo>
                  <a:lnTo>
                    <a:pt x="472" y="383"/>
                  </a:lnTo>
                  <a:lnTo>
                    <a:pt x="456" y="395"/>
                  </a:lnTo>
                  <a:lnTo>
                    <a:pt x="428" y="419"/>
                  </a:lnTo>
                  <a:lnTo>
                    <a:pt x="428" y="419"/>
                  </a:lnTo>
                  <a:lnTo>
                    <a:pt x="356" y="473"/>
                  </a:lnTo>
                  <a:lnTo>
                    <a:pt x="356" y="473"/>
                  </a:lnTo>
                  <a:lnTo>
                    <a:pt x="294" y="524"/>
                  </a:lnTo>
                  <a:lnTo>
                    <a:pt x="294" y="524"/>
                  </a:lnTo>
                  <a:lnTo>
                    <a:pt x="274" y="540"/>
                  </a:lnTo>
                  <a:lnTo>
                    <a:pt x="274" y="540"/>
                  </a:lnTo>
                  <a:lnTo>
                    <a:pt x="264" y="548"/>
                  </a:lnTo>
                  <a:lnTo>
                    <a:pt x="264" y="548"/>
                  </a:lnTo>
                  <a:lnTo>
                    <a:pt x="264" y="548"/>
                  </a:lnTo>
                  <a:lnTo>
                    <a:pt x="266" y="550"/>
                  </a:lnTo>
                  <a:lnTo>
                    <a:pt x="266" y="550"/>
                  </a:lnTo>
                  <a:close/>
                  <a:moveTo>
                    <a:pt x="284" y="568"/>
                  </a:moveTo>
                  <a:lnTo>
                    <a:pt x="284" y="568"/>
                  </a:lnTo>
                  <a:lnTo>
                    <a:pt x="284" y="568"/>
                  </a:lnTo>
                  <a:lnTo>
                    <a:pt x="284" y="568"/>
                  </a:lnTo>
                  <a:lnTo>
                    <a:pt x="300" y="562"/>
                  </a:lnTo>
                  <a:lnTo>
                    <a:pt x="318" y="554"/>
                  </a:lnTo>
                  <a:lnTo>
                    <a:pt x="318" y="554"/>
                  </a:lnTo>
                  <a:lnTo>
                    <a:pt x="302" y="560"/>
                  </a:lnTo>
                  <a:lnTo>
                    <a:pt x="284" y="568"/>
                  </a:lnTo>
                  <a:lnTo>
                    <a:pt x="284" y="568"/>
                  </a:lnTo>
                  <a:close/>
                  <a:moveTo>
                    <a:pt x="272" y="572"/>
                  </a:moveTo>
                  <a:lnTo>
                    <a:pt x="272" y="572"/>
                  </a:lnTo>
                  <a:lnTo>
                    <a:pt x="250" y="582"/>
                  </a:lnTo>
                  <a:lnTo>
                    <a:pt x="250" y="582"/>
                  </a:lnTo>
                  <a:lnTo>
                    <a:pt x="262" y="580"/>
                  </a:lnTo>
                  <a:lnTo>
                    <a:pt x="262" y="580"/>
                  </a:lnTo>
                  <a:lnTo>
                    <a:pt x="268" y="576"/>
                  </a:lnTo>
                  <a:lnTo>
                    <a:pt x="272" y="572"/>
                  </a:lnTo>
                  <a:lnTo>
                    <a:pt x="272" y="572"/>
                  </a:lnTo>
                  <a:close/>
                  <a:moveTo>
                    <a:pt x="695" y="417"/>
                  </a:moveTo>
                  <a:lnTo>
                    <a:pt x="695" y="417"/>
                  </a:lnTo>
                  <a:lnTo>
                    <a:pt x="707" y="427"/>
                  </a:lnTo>
                  <a:lnTo>
                    <a:pt x="707" y="427"/>
                  </a:lnTo>
                  <a:lnTo>
                    <a:pt x="743" y="455"/>
                  </a:lnTo>
                  <a:lnTo>
                    <a:pt x="759" y="469"/>
                  </a:lnTo>
                  <a:lnTo>
                    <a:pt x="775" y="483"/>
                  </a:lnTo>
                  <a:lnTo>
                    <a:pt x="775" y="483"/>
                  </a:lnTo>
                  <a:lnTo>
                    <a:pt x="787" y="493"/>
                  </a:lnTo>
                  <a:lnTo>
                    <a:pt x="801" y="501"/>
                  </a:lnTo>
                  <a:lnTo>
                    <a:pt x="815" y="508"/>
                  </a:lnTo>
                  <a:lnTo>
                    <a:pt x="829" y="512"/>
                  </a:lnTo>
                  <a:lnTo>
                    <a:pt x="829" y="512"/>
                  </a:lnTo>
                  <a:lnTo>
                    <a:pt x="843" y="516"/>
                  </a:lnTo>
                  <a:lnTo>
                    <a:pt x="853" y="516"/>
                  </a:lnTo>
                  <a:lnTo>
                    <a:pt x="861" y="514"/>
                  </a:lnTo>
                  <a:lnTo>
                    <a:pt x="861" y="514"/>
                  </a:lnTo>
                  <a:lnTo>
                    <a:pt x="851" y="508"/>
                  </a:lnTo>
                  <a:lnTo>
                    <a:pt x="851" y="508"/>
                  </a:lnTo>
                  <a:lnTo>
                    <a:pt x="831" y="491"/>
                  </a:lnTo>
                  <a:lnTo>
                    <a:pt x="831" y="491"/>
                  </a:lnTo>
                  <a:lnTo>
                    <a:pt x="775" y="449"/>
                  </a:lnTo>
                  <a:lnTo>
                    <a:pt x="775" y="449"/>
                  </a:lnTo>
                  <a:lnTo>
                    <a:pt x="739" y="421"/>
                  </a:lnTo>
                  <a:lnTo>
                    <a:pt x="739" y="421"/>
                  </a:lnTo>
                  <a:lnTo>
                    <a:pt x="733" y="419"/>
                  </a:lnTo>
                  <a:lnTo>
                    <a:pt x="727" y="417"/>
                  </a:lnTo>
                  <a:lnTo>
                    <a:pt x="715" y="419"/>
                  </a:lnTo>
                  <a:lnTo>
                    <a:pt x="715" y="419"/>
                  </a:lnTo>
                  <a:lnTo>
                    <a:pt x="697" y="417"/>
                  </a:lnTo>
                  <a:lnTo>
                    <a:pt x="697" y="417"/>
                  </a:lnTo>
                  <a:lnTo>
                    <a:pt x="695" y="417"/>
                  </a:lnTo>
                  <a:lnTo>
                    <a:pt x="695" y="417"/>
                  </a:lnTo>
                  <a:close/>
                  <a:moveTo>
                    <a:pt x="544" y="528"/>
                  </a:moveTo>
                  <a:lnTo>
                    <a:pt x="544" y="528"/>
                  </a:lnTo>
                  <a:lnTo>
                    <a:pt x="542" y="536"/>
                  </a:lnTo>
                  <a:lnTo>
                    <a:pt x="542" y="536"/>
                  </a:lnTo>
                  <a:lnTo>
                    <a:pt x="542" y="544"/>
                  </a:lnTo>
                  <a:lnTo>
                    <a:pt x="546" y="552"/>
                  </a:lnTo>
                  <a:lnTo>
                    <a:pt x="554" y="568"/>
                  </a:lnTo>
                  <a:lnTo>
                    <a:pt x="554" y="568"/>
                  </a:lnTo>
                  <a:lnTo>
                    <a:pt x="568" y="596"/>
                  </a:lnTo>
                  <a:lnTo>
                    <a:pt x="586" y="622"/>
                  </a:lnTo>
                  <a:lnTo>
                    <a:pt x="586" y="622"/>
                  </a:lnTo>
                  <a:lnTo>
                    <a:pt x="603" y="640"/>
                  </a:lnTo>
                  <a:lnTo>
                    <a:pt x="621" y="654"/>
                  </a:lnTo>
                  <a:lnTo>
                    <a:pt x="621" y="654"/>
                  </a:lnTo>
                  <a:lnTo>
                    <a:pt x="629" y="658"/>
                  </a:lnTo>
                  <a:lnTo>
                    <a:pt x="639" y="662"/>
                  </a:lnTo>
                  <a:lnTo>
                    <a:pt x="659" y="664"/>
                  </a:lnTo>
                  <a:lnTo>
                    <a:pt x="659" y="664"/>
                  </a:lnTo>
                  <a:lnTo>
                    <a:pt x="681" y="664"/>
                  </a:lnTo>
                  <a:lnTo>
                    <a:pt x="695" y="664"/>
                  </a:lnTo>
                  <a:lnTo>
                    <a:pt x="705" y="662"/>
                  </a:lnTo>
                  <a:lnTo>
                    <a:pt x="705" y="662"/>
                  </a:lnTo>
                  <a:lnTo>
                    <a:pt x="695" y="654"/>
                  </a:lnTo>
                  <a:lnTo>
                    <a:pt x="689" y="644"/>
                  </a:lnTo>
                  <a:lnTo>
                    <a:pt x="689" y="644"/>
                  </a:lnTo>
                  <a:lnTo>
                    <a:pt x="663" y="602"/>
                  </a:lnTo>
                  <a:lnTo>
                    <a:pt x="663" y="602"/>
                  </a:lnTo>
                  <a:lnTo>
                    <a:pt x="623" y="546"/>
                  </a:lnTo>
                  <a:lnTo>
                    <a:pt x="584" y="489"/>
                  </a:lnTo>
                  <a:lnTo>
                    <a:pt x="584" y="489"/>
                  </a:lnTo>
                  <a:lnTo>
                    <a:pt x="566" y="510"/>
                  </a:lnTo>
                  <a:lnTo>
                    <a:pt x="544" y="528"/>
                  </a:lnTo>
                  <a:lnTo>
                    <a:pt x="544" y="528"/>
                  </a:lnTo>
                  <a:close/>
                  <a:moveTo>
                    <a:pt x="358" y="616"/>
                  </a:moveTo>
                  <a:lnTo>
                    <a:pt x="358" y="616"/>
                  </a:lnTo>
                  <a:lnTo>
                    <a:pt x="358" y="616"/>
                  </a:lnTo>
                  <a:lnTo>
                    <a:pt x="358" y="616"/>
                  </a:lnTo>
                  <a:lnTo>
                    <a:pt x="324" y="626"/>
                  </a:lnTo>
                  <a:lnTo>
                    <a:pt x="288" y="632"/>
                  </a:lnTo>
                  <a:lnTo>
                    <a:pt x="288" y="632"/>
                  </a:lnTo>
                  <a:lnTo>
                    <a:pt x="278" y="634"/>
                  </a:lnTo>
                  <a:lnTo>
                    <a:pt x="268" y="632"/>
                  </a:lnTo>
                  <a:lnTo>
                    <a:pt x="258" y="630"/>
                  </a:lnTo>
                  <a:lnTo>
                    <a:pt x="250" y="626"/>
                  </a:lnTo>
                  <a:lnTo>
                    <a:pt x="250" y="626"/>
                  </a:lnTo>
                  <a:lnTo>
                    <a:pt x="248" y="624"/>
                  </a:lnTo>
                  <a:lnTo>
                    <a:pt x="248" y="622"/>
                  </a:lnTo>
                  <a:lnTo>
                    <a:pt x="250" y="616"/>
                  </a:lnTo>
                  <a:lnTo>
                    <a:pt x="254" y="612"/>
                  </a:lnTo>
                  <a:lnTo>
                    <a:pt x="254" y="610"/>
                  </a:lnTo>
                  <a:lnTo>
                    <a:pt x="254" y="610"/>
                  </a:lnTo>
                  <a:lnTo>
                    <a:pt x="254" y="610"/>
                  </a:lnTo>
                  <a:lnTo>
                    <a:pt x="246" y="596"/>
                  </a:lnTo>
                  <a:lnTo>
                    <a:pt x="240" y="590"/>
                  </a:lnTo>
                  <a:lnTo>
                    <a:pt x="234" y="588"/>
                  </a:lnTo>
                  <a:lnTo>
                    <a:pt x="234" y="588"/>
                  </a:lnTo>
                  <a:lnTo>
                    <a:pt x="228" y="590"/>
                  </a:lnTo>
                  <a:lnTo>
                    <a:pt x="220" y="592"/>
                  </a:lnTo>
                  <a:lnTo>
                    <a:pt x="214" y="596"/>
                  </a:lnTo>
                  <a:lnTo>
                    <a:pt x="208" y="598"/>
                  </a:lnTo>
                  <a:lnTo>
                    <a:pt x="208" y="598"/>
                  </a:lnTo>
                  <a:lnTo>
                    <a:pt x="186" y="602"/>
                  </a:lnTo>
                  <a:lnTo>
                    <a:pt x="166" y="604"/>
                  </a:lnTo>
                  <a:lnTo>
                    <a:pt x="166" y="604"/>
                  </a:lnTo>
                  <a:lnTo>
                    <a:pt x="162" y="606"/>
                  </a:lnTo>
                  <a:lnTo>
                    <a:pt x="162" y="610"/>
                  </a:lnTo>
                  <a:lnTo>
                    <a:pt x="162" y="610"/>
                  </a:lnTo>
                  <a:lnTo>
                    <a:pt x="164" y="614"/>
                  </a:lnTo>
                  <a:lnTo>
                    <a:pt x="168" y="618"/>
                  </a:lnTo>
                  <a:lnTo>
                    <a:pt x="178" y="624"/>
                  </a:lnTo>
                  <a:lnTo>
                    <a:pt x="198" y="634"/>
                  </a:lnTo>
                  <a:lnTo>
                    <a:pt x="198" y="634"/>
                  </a:lnTo>
                  <a:lnTo>
                    <a:pt x="218" y="644"/>
                  </a:lnTo>
                  <a:lnTo>
                    <a:pt x="240" y="652"/>
                  </a:lnTo>
                  <a:lnTo>
                    <a:pt x="262" y="658"/>
                  </a:lnTo>
                  <a:lnTo>
                    <a:pt x="272" y="658"/>
                  </a:lnTo>
                  <a:lnTo>
                    <a:pt x="282" y="658"/>
                  </a:lnTo>
                  <a:lnTo>
                    <a:pt x="282" y="658"/>
                  </a:lnTo>
                  <a:lnTo>
                    <a:pt x="298" y="658"/>
                  </a:lnTo>
                  <a:lnTo>
                    <a:pt x="318" y="662"/>
                  </a:lnTo>
                  <a:lnTo>
                    <a:pt x="338" y="664"/>
                  </a:lnTo>
                  <a:lnTo>
                    <a:pt x="346" y="664"/>
                  </a:lnTo>
                  <a:lnTo>
                    <a:pt x="352" y="662"/>
                  </a:lnTo>
                  <a:lnTo>
                    <a:pt x="352" y="662"/>
                  </a:lnTo>
                  <a:lnTo>
                    <a:pt x="356" y="658"/>
                  </a:lnTo>
                  <a:lnTo>
                    <a:pt x="356" y="652"/>
                  </a:lnTo>
                  <a:lnTo>
                    <a:pt x="358" y="640"/>
                  </a:lnTo>
                  <a:lnTo>
                    <a:pt x="358" y="640"/>
                  </a:lnTo>
                  <a:lnTo>
                    <a:pt x="358" y="616"/>
                  </a:lnTo>
                  <a:lnTo>
                    <a:pt x="358" y="616"/>
                  </a:lnTo>
                  <a:close/>
                  <a:moveTo>
                    <a:pt x="270" y="556"/>
                  </a:moveTo>
                  <a:lnTo>
                    <a:pt x="270" y="556"/>
                  </a:lnTo>
                  <a:lnTo>
                    <a:pt x="274" y="560"/>
                  </a:lnTo>
                  <a:lnTo>
                    <a:pt x="276" y="566"/>
                  </a:lnTo>
                  <a:lnTo>
                    <a:pt x="276" y="566"/>
                  </a:lnTo>
                  <a:lnTo>
                    <a:pt x="278" y="566"/>
                  </a:lnTo>
                  <a:lnTo>
                    <a:pt x="278" y="566"/>
                  </a:lnTo>
                  <a:lnTo>
                    <a:pt x="280" y="566"/>
                  </a:lnTo>
                  <a:lnTo>
                    <a:pt x="280" y="566"/>
                  </a:lnTo>
                  <a:lnTo>
                    <a:pt x="274" y="560"/>
                  </a:lnTo>
                  <a:lnTo>
                    <a:pt x="270" y="556"/>
                  </a:lnTo>
                  <a:lnTo>
                    <a:pt x="270" y="556"/>
                  </a:lnTo>
                  <a:close/>
                  <a:moveTo>
                    <a:pt x="827" y="64"/>
                  </a:moveTo>
                  <a:lnTo>
                    <a:pt x="827" y="64"/>
                  </a:lnTo>
                  <a:lnTo>
                    <a:pt x="825" y="66"/>
                  </a:lnTo>
                  <a:lnTo>
                    <a:pt x="825" y="66"/>
                  </a:lnTo>
                  <a:lnTo>
                    <a:pt x="823" y="66"/>
                  </a:lnTo>
                  <a:lnTo>
                    <a:pt x="823" y="66"/>
                  </a:lnTo>
                  <a:lnTo>
                    <a:pt x="815" y="70"/>
                  </a:lnTo>
                  <a:lnTo>
                    <a:pt x="809" y="74"/>
                  </a:lnTo>
                  <a:lnTo>
                    <a:pt x="807" y="80"/>
                  </a:lnTo>
                  <a:lnTo>
                    <a:pt x="803" y="86"/>
                  </a:lnTo>
                  <a:lnTo>
                    <a:pt x="803" y="98"/>
                  </a:lnTo>
                  <a:lnTo>
                    <a:pt x="803" y="114"/>
                  </a:lnTo>
                  <a:lnTo>
                    <a:pt x="803" y="114"/>
                  </a:lnTo>
                  <a:lnTo>
                    <a:pt x="803" y="118"/>
                  </a:lnTo>
                  <a:lnTo>
                    <a:pt x="805" y="122"/>
                  </a:lnTo>
                  <a:lnTo>
                    <a:pt x="807" y="126"/>
                  </a:lnTo>
                  <a:lnTo>
                    <a:pt x="809" y="130"/>
                  </a:lnTo>
                  <a:lnTo>
                    <a:pt x="809" y="130"/>
                  </a:lnTo>
                  <a:lnTo>
                    <a:pt x="809" y="150"/>
                  </a:lnTo>
                  <a:lnTo>
                    <a:pt x="811" y="162"/>
                  </a:lnTo>
                  <a:lnTo>
                    <a:pt x="815" y="173"/>
                  </a:lnTo>
                  <a:lnTo>
                    <a:pt x="815" y="173"/>
                  </a:lnTo>
                  <a:lnTo>
                    <a:pt x="821" y="183"/>
                  </a:lnTo>
                  <a:lnTo>
                    <a:pt x="831" y="197"/>
                  </a:lnTo>
                  <a:lnTo>
                    <a:pt x="841" y="207"/>
                  </a:lnTo>
                  <a:lnTo>
                    <a:pt x="847" y="211"/>
                  </a:lnTo>
                  <a:lnTo>
                    <a:pt x="851" y="213"/>
                  </a:lnTo>
                  <a:lnTo>
                    <a:pt x="851" y="213"/>
                  </a:lnTo>
                  <a:lnTo>
                    <a:pt x="861" y="215"/>
                  </a:lnTo>
                  <a:lnTo>
                    <a:pt x="869" y="215"/>
                  </a:lnTo>
                  <a:lnTo>
                    <a:pt x="877" y="213"/>
                  </a:lnTo>
                  <a:lnTo>
                    <a:pt x="883" y="207"/>
                  </a:lnTo>
                  <a:lnTo>
                    <a:pt x="887" y="201"/>
                  </a:lnTo>
                  <a:lnTo>
                    <a:pt x="891" y="195"/>
                  </a:lnTo>
                  <a:lnTo>
                    <a:pt x="897" y="179"/>
                  </a:lnTo>
                  <a:lnTo>
                    <a:pt x="897" y="179"/>
                  </a:lnTo>
                  <a:lnTo>
                    <a:pt x="899" y="169"/>
                  </a:lnTo>
                  <a:lnTo>
                    <a:pt x="899" y="169"/>
                  </a:lnTo>
                  <a:lnTo>
                    <a:pt x="899" y="164"/>
                  </a:lnTo>
                  <a:lnTo>
                    <a:pt x="899" y="164"/>
                  </a:lnTo>
                  <a:lnTo>
                    <a:pt x="893" y="146"/>
                  </a:lnTo>
                  <a:lnTo>
                    <a:pt x="885" y="128"/>
                  </a:lnTo>
                  <a:lnTo>
                    <a:pt x="863" y="96"/>
                  </a:lnTo>
                  <a:lnTo>
                    <a:pt x="863" y="96"/>
                  </a:lnTo>
                  <a:lnTo>
                    <a:pt x="853" y="82"/>
                  </a:lnTo>
                  <a:lnTo>
                    <a:pt x="847" y="76"/>
                  </a:lnTo>
                  <a:lnTo>
                    <a:pt x="839" y="72"/>
                  </a:lnTo>
                  <a:lnTo>
                    <a:pt x="839" y="72"/>
                  </a:lnTo>
                  <a:lnTo>
                    <a:pt x="833" y="68"/>
                  </a:lnTo>
                  <a:lnTo>
                    <a:pt x="827" y="64"/>
                  </a:lnTo>
                  <a:lnTo>
                    <a:pt x="827" y="64"/>
                  </a:lnTo>
                  <a:close/>
                  <a:moveTo>
                    <a:pt x="901" y="239"/>
                  </a:moveTo>
                  <a:lnTo>
                    <a:pt x="901" y="239"/>
                  </a:lnTo>
                  <a:lnTo>
                    <a:pt x="893" y="253"/>
                  </a:lnTo>
                  <a:lnTo>
                    <a:pt x="883" y="267"/>
                  </a:lnTo>
                  <a:lnTo>
                    <a:pt x="883" y="267"/>
                  </a:lnTo>
                  <a:lnTo>
                    <a:pt x="871" y="275"/>
                  </a:lnTo>
                  <a:lnTo>
                    <a:pt x="859" y="279"/>
                  </a:lnTo>
                  <a:lnTo>
                    <a:pt x="849" y="287"/>
                  </a:lnTo>
                  <a:lnTo>
                    <a:pt x="843" y="291"/>
                  </a:lnTo>
                  <a:lnTo>
                    <a:pt x="839" y="297"/>
                  </a:lnTo>
                  <a:lnTo>
                    <a:pt x="839" y="297"/>
                  </a:lnTo>
                  <a:lnTo>
                    <a:pt x="835" y="307"/>
                  </a:lnTo>
                  <a:lnTo>
                    <a:pt x="833" y="317"/>
                  </a:lnTo>
                  <a:lnTo>
                    <a:pt x="833" y="317"/>
                  </a:lnTo>
                  <a:lnTo>
                    <a:pt x="833" y="325"/>
                  </a:lnTo>
                  <a:lnTo>
                    <a:pt x="833" y="325"/>
                  </a:lnTo>
                  <a:lnTo>
                    <a:pt x="845" y="313"/>
                  </a:lnTo>
                  <a:lnTo>
                    <a:pt x="857" y="307"/>
                  </a:lnTo>
                  <a:lnTo>
                    <a:pt x="857" y="307"/>
                  </a:lnTo>
                  <a:lnTo>
                    <a:pt x="885" y="295"/>
                  </a:lnTo>
                  <a:lnTo>
                    <a:pt x="899" y="287"/>
                  </a:lnTo>
                  <a:lnTo>
                    <a:pt x="903" y="283"/>
                  </a:lnTo>
                  <a:lnTo>
                    <a:pt x="907" y="279"/>
                  </a:lnTo>
                  <a:lnTo>
                    <a:pt x="907" y="279"/>
                  </a:lnTo>
                  <a:lnTo>
                    <a:pt x="911" y="267"/>
                  </a:lnTo>
                  <a:lnTo>
                    <a:pt x="911" y="263"/>
                  </a:lnTo>
                  <a:lnTo>
                    <a:pt x="911" y="257"/>
                  </a:lnTo>
                  <a:lnTo>
                    <a:pt x="911" y="257"/>
                  </a:lnTo>
                  <a:lnTo>
                    <a:pt x="905" y="249"/>
                  </a:lnTo>
                  <a:lnTo>
                    <a:pt x="901" y="239"/>
                  </a:lnTo>
                  <a:lnTo>
                    <a:pt x="901" y="239"/>
                  </a:lnTo>
                  <a:lnTo>
                    <a:pt x="901" y="239"/>
                  </a:lnTo>
                  <a:lnTo>
                    <a:pt x="901" y="239"/>
                  </a:lnTo>
                  <a:close/>
                  <a:moveTo>
                    <a:pt x="961" y="427"/>
                  </a:moveTo>
                  <a:lnTo>
                    <a:pt x="961" y="427"/>
                  </a:lnTo>
                  <a:lnTo>
                    <a:pt x="961" y="427"/>
                  </a:lnTo>
                  <a:lnTo>
                    <a:pt x="961" y="427"/>
                  </a:lnTo>
                  <a:lnTo>
                    <a:pt x="961" y="399"/>
                  </a:lnTo>
                  <a:lnTo>
                    <a:pt x="961" y="399"/>
                  </a:lnTo>
                  <a:lnTo>
                    <a:pt x="963" y="365"/>
                  </a:lnTo>
                  <a:lnTo>
                    <a:pt x="963" y="365"/>
                  </a:lnTo>
                  <a:lnTo>
                    <a:pt x="959" y="389"/>
                  </a:lnTo>
                  <a:lnTo>
                    <a:pt x="959" y="389"/>
                  </a:lnTo>
                  <a:lnTo>
                    <a:pt x="959" y="405"/>
                  </a:lnTo>
                  <a:lnTo>
                    <a:pt x="959" y="417"/>
                  </a:lnTo>
                  <a:lnTo>
                    <a:pt x="961" y="427"/>
                  </a:lnTo>
                  <a:lnTo>
                    <a:pt x="961" y="427"/>
                  </a:lnTo>
                  <a:close/>
                  <a:moveTo>
                    <a:pt x="847" y="660"/>
                  </a:moveTo>
                  <a:lnTo>
                    <a:pt x="807" y="660"/>
                  </a:lnTo>
                  <a:lnTo>
                    <a:pt x="807" y="660"/>
                  </a:lnTo>
                  <a:lnTo>
                    <a:pt x="765" y="658"/>
                  </a:lnTo>
                  <a:lnTo>
                    <a:pt x="739" y="658"/>
                  </a:lnTo>
                  <a:lnTo>
                    <a:pt x="725" y="660"/>
                  </a:lnTo>
                  <a:lnTo>
                    <a:pt x="725" y="660"/>
                  </a:lnTo>
                  <a:lnTo>
                    <a:pt x="729" y="662"/>
                  </a:lnTo>
                  <a:lnTo>
                    <a:pt x="735" y="662"/>
                  </a:lnTo>
                  <a:lnTo>
                    <a:pt x="745" y="664"/>
                  </a:lnTo>
                  <a:lnTo>
                    <a:pt x="745" y="664"/>
                  </a:lnTo>
                  <a:lnTo>
                    <a:pt x="769" y="666"/>
                  </a:lnTo>
                  <a:lnTo>
                    <a:pt x="791" y="666"/>
                  </a:lnTo>
                  <a:lnTo>
                    <a:pt x="791" y="666"/>
                  </a:lnTo>
                  <a:lnTo>
                    <a:pt x="817" y="664"/>
                  </a:lnTo>
                  <a:lnTo>
                    <a:pt x="841" y="662"/>
                  </a:lnTo>
                  <a:lnTo>
                    <a:pt x="841" y="662"/>
                  </a:lnTo>
                  <a:lnTo>
                    <a:pt x="847" y="660"/>
                  </a:lnTo>
                  <a:lnTo>
                    <a:pt x="847" y="66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3" name="Textfeld 22">
            <a:extLst>
              <a:ext uri="{FF2B5EF4-FFF2-40B4-BE49-F238E27FC236}">
                <a16:creationId xmlns:a16="http://schemas.microsoft.com/office/drawing/2014/main" id="{5DCA9BA5-D43A-4617-B5C0-520926F14596}"/>
              </a:ext>
            </a:extLst>
          </p:cNvPr>
          <p:cNvSpPr txBox="1"/>
          <p:nvPr userDrawn="1"/>
        </p:nvSpPr>
        <p:spPr>
          <a:xfrm>
            <a:off x="658813" y="4139877"/>
            <a:ext cx="3142976" cy="369332"/>
          </a:xfrm>
          <a:prstGeom prst="rect">
            <a:avLst/>
          </a:prstGeom>
          <a:noFill/>
        </p:spPr>
        <p:txBody>
          <a:bodyPr wrap="square" rtlCol="0">
            <a:spAutoFit/>
          </a:bodyPr>
          <a:lstStyle/>
          <a:p>
            <a:r>
              <a:rPr lang="de-DE" sz="1800">
                <a:solidFill>
                  <a:srgbClr val="575757"/>
                </a:solidFill>
                <a:latin typeface="Times" pitchFamily="2" charset="0"/>
              </a:rPr>
              <a:t>Folgt uns auch auf:</a:t>
            </a:r>
          </a:p>
        </p:txBody>
      </p:sp>
      <p:sp>
        <p:nvSpPr>
          <p:cNvPr id="24" name="Textfeld 23">
            <a:extLst>
              <a:ext uri="{FF2B5EF4-FFF2-40B4-BE49-F238E27FC236}">
                <a16:creationId xmlns:a16="http://schemas.microsoft.com/office/drawing/2014/main" id="{5DCA9BA5-D43A-4617-B5C0-520926F14596}"/>
              </a:ext>
            </a:extLst>
          </p:cNvPr>
          <p:cNvSpPr txBox="1"/>
          <p:nvPr userDrawn="1"/>
        </p:nvSpPr>
        <p:spPr>
          <a:xfrm>
            <a:off x="576000" y="1237022"/>
            <a:ext cx="9204842"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sp>
        <p:nvSpPr>
          <p:cNvPr id="25" name="Textfeld 24">
            <a:extLst>
              <a:ext uri="{FF2B5EF4-FFF2-40B4-BE49-F238E27FC236}">
                <a16:creationId xmlns:a16="http://schemas.microsoft.com/office/drawing/2014/main" id="{5DCA9BA5-D43A-4617-B5C0-520926F14596}"/>
              </a:ext>
            </a:extLst>
          </p:cNvPr>
          <p:cNvSpPr txBox="1"/>
          <p:nvPr userDrawn="1"/>
        </p:nvSpPr>
        <p:spPr>
          <a:xfrm>
            <a:off x="576000" y="3239005"/>
            <a:ext cx="9204842" cy="553998"/>
          </a:xfrm>
          <a:prstGeom prst="rect">
            <a:avLst/>
          </a:prstGeom>
          <a:noFill/>
        </p:spPr>
        <p:txBody>
          <a:bodyPr wrap="square" rtlCol="0">
            <a:spAutoFit/>
          </a:bodyPr>
          <a:lstStyle/>
          <a:p>
            <a:r>
              <a:rPr lang="de-DE" sz="3000">
                <a:solidFill>
                  <a:schemeClr val="bg1"/>
                </a:solidFill>
                <a:latin typeface="Times" pitchFamily="2" charset="0"/>
              </a:rPr>
              <a:t>Habt Ihr Fragen?</a:t>
            </a:r>
          </a:p>
        </p:txBody>
      </p:sp>
    </p:spTree>
    <p:extLst>
      <p:ext uri="{BB962C8B-B14F-4D97-AF65-F5344CB8AC3E}">
        <p14:creationId xmlns:p14="http://schemas.microsoft.com/office/powerpoint/2010/main" val="221745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Modul Titel mit Headline, blauer Streifen">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690DCA-E3C1-464C-9F53-6FBB62B3748D}"/>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3B5A7D6-7FB7-4A1D-8973-55B7986C3D84}"/>
              </a:ext>
            </a:extLst>
          </p:cNvPr>
          <p:cNvSpPr/>
          <p:nvPr userDrawn="1"/>
        </p:nvSpPr>
        <p:spPr>
          <a:xfrm>
            <a:off x="0" y="2520000"/>
            <a:ext cx="10691813" cy="28800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6AD"/>
              </a:solidFill>
            </a:endParaRPr>
          </a:p>
        </p:txBody>
      </p:sp>
      <p:sp>
        <p:nvSpPr>
          <p:cNvPr id="16" name="Titel 15">
            <a:extLst>
              <a:ext uri="{FF2B5EF4-FFF2-40B4-BE49-F238E27FC236}">
                <a16:creationId xmlns:a16="http://schemas.microsoft.com/office/drawing/2014/main" id="{3917F4E8-8F69-40EE-B7B1-72FD27746CC6}"/>
              </a:ext>
            </a:extLst>
          </p:cNvPr>
          <p:cNvSpPr>
            <a:spLocks noGrp="1"/>
          </p:cNvSpPr>
          <p:nvPr>
            <p:ph type="title" hasCustomPrompt="1"/>
          </p:nvPr>
        </p:nvSpPr>
        <p:spPr>
          <a:xfrm>
            <a:off x="575999" y="2671200"/>
            <a:ext cx="9360000" cy="1015200"/>
          </a:xfrm>
          <a:prstGeom prst="rect">
            <a:avLst/>
          </a:prstGeom>
        </p:spPr>
        <p:txBody>
          <a:bodyPr anchor="t">
            <a:normAutofit/>
          </a:bodyPr>
          <a:lstStyle>
            <a:lvl1pPr>
              <a:lnSpc>
                <a:spcPct val="100000"/>
              </a:lnSpc>
              <a:defRPr sz="6000" baseline="0">
                <a:solidFill>
                  <a:schemeClr val="bg1"/>
                </a:solidFill>
                <a:latin typeface="Times" panose="02020603050405020304" pitchFamily="18" charset="0"/>
                <a:cs typeface="Times" panose="02020603050405020304" pitchFamily="18" charset="0"/>
              </a:defRPr>
            </a:lvl1pPr>
          </a:lstStyle>
          <a:p>
            <a:r>
              <a:rPr lang="de-DE"/>
              <a:t>Modultitel</a:t>
            </a:r>
          </a:p>
        </p:txBody>
      </p:sp>
      <p:sp>
        <p:nvSpPr>
          <p:cNvPr id="2" name="Datumsplatzhalter 1">
            <a:extLst>
              <a:ext uri="{FF2B5EF4-FFF2-40B4-BE49-F238E27FC236}">
                <a16:creationId xmlns:a16="http://schemas.microsoft.com/office/drawing/2014/main" id="{2219E60B-5D5F-4987-8B48-8AD15622F1AF}"/>
              </a:ext>
            </a:extLst>
          </p:cNvPr>
          <p:cNvSpPr>
            <a:spLocks noGrp="1"/>
          </p:cNvSpPr>
          <p:nvPr>
            <p:ph type="dt" sz="half" idx="10"/>
          </p:nvPr>
        </p:nvSpPr>
        <p:spPr>
          <a:xfrm>
            <a:off x="576000" y="4536000"/>
            <a:ext cx="2405658" cy="402483"/>
          </a:xfrm>
          <a:prstGeom prst="rect">
            <a:avLst/>
          </a:prstGeom>
        </p:spPr>
        <p:txBody>
          <a:bodyPr/>
          <a:lstStyle>
            <a:lvl1pPr>
              <a:defRPr sz="1500" baseline="0">
                <a:solidFill>
                  <a:schemeClr val="bg1"/>
                </a:solidFill>
                <a:latin typeface="Times" panose="02020603050405020304" pitchFamily="18" charset="0"/>
                <a:cs typeface="Times" panose="02020603050405020304" pitchFamily="18" charset="0"/>
              </a:defRPr>
            </a:lvl1pPr>
          </a:lstStyle>
          <a:p>
            <a:fld id="{1F8BD1A8-D7D7-4B24-839E-161502CFEB72}" type="datetime2">
              <a:rPr lang="de-DE" smtClean="0"/>
              <a:pPr/>
              <a:t>Sonntag, 7. Mai 2023</a:t>
            </a:fld>
            <a:endParaRPr lang="de-DE"/>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platzhalter 24">
            <a:extLst>
              <a:ext uri="{FF2B5EF4-FFF2-40B4-BE49-F238E27FC236}">
                <a16:creationId xmlns:a16="http://schemas.microsoft.com/office/drawing/2014/main" id="{E6094DD1-68C5-4C7B-90FE-55615EB13C47}"/>
              </a:ext>
            </a:extLst>
          </p:cNvPr>
          <p:cNvSpPr>
            <a:spLocks noGrp="1"/>
          </p:cNvSpPr>
          <p:nvPr>
            <p:ph type="body" sz="quarter" idx="13" hasCustomPrompt="1"/>
          </p:nvPr>
        </p:nvSpPr>
        <p:spPr>
          <a:xfrm>
            <a:off x="576000" y="3506400"/>
            <a:ext cx="9360000" cy="554400"/>
          </a:xfrm>
          <a:prstGeom prst="rect">
            <a:avLst/>
          </a:prstGeom>
        </p:spPr>
        <p:txBody>
          <a:bodyPr/>
          <a:lstStyle>
            <a:lvl1pPr marL="0" indent="0">
              <a:lnSpc>
                <a:spcPct val="100000"/>
              </a:lnSpc>
              <a:spcBef>
                <a:spcPts val="450"/>
              </a:spcBef>
              <a:buNone/>
              <a:defRPr sz="3000" baseline="0">
                <a:solidFill>
                  <a:schemeClr val="bg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pic>
        <p:nvPicPr>
          <p:cNvPr id="13" name="Bild 12"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1" name="Bild 10"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Tree>
    <p:extLst>
      <p:ext uri="{BB962C8B-B14F-4D97-AF65-F5344CB8AC3E}">
        <p14:creationId xmlns:p14="http://schemas.microsoft.com/office/powerpoint/2010/main" val="125987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 Abschlus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23E89DD-376E-47E2-9427-32F38CF068C0}"/>
              </a:ext>
            </a:extLst>
          </p:cNvPr>
          <p:cNvSpPr/>
          <p:nvPr userDrawn="1"/>
        </p:nvSpPr>
        <p:spPr>
          <a:xfrm>
            <a:off x="0" y="1216054"/>
            <a:ext cx="10691813" cy="2763602"/>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10"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6" name="Bild 5" descr="Linien_ADG_BS_hellblau.eps"/>
          <p:cNvPicPr>
            <a:picLocks noChangeAspect="1"/>
          </p:cNvPicPr>
          <p:nvPr userDrawn="1"/>
        </p:nvPicPr>
        <p:blipFill rotWithShape="1">
          <a:blip r:embed="rId2">
            <a:extLst>
              <a:ext uri="{28A0092B-C50C-407E-A947-70E740481C1C}">
                <a14:useLocalDpi xmlns:a14="http://schemas.microsoft.com/office/drawing/2010/main" val="0"/>
              </a:ext>
            </a:extLst>
          </a:blip>
          <a:srcRect t="41617" b="18419"/>
          <a:stretch/>
        </p:blipFill>
        <p:spPr>
          <a:xfrm>
            <a:off x="0" y="3979657"/>
            <a:ext cx="10691813" cy="2450592"/>
          </a:xfrm>
          <a:prstGeom prst="rect">
            <a:avLst/>
          </a:prstGeom>
        </p:spPr>
      </p:pic>
      <p:grpSp>
        <p:nvGrpSpPr>
          <p:cNvPr id="12" name="Gruppierung 11"/>
          <p:cNvGrpSpPr/>
          <p:nvPr userDrawn="1"/>
        </p:nvGrpSpPr>
        <p:grpSpPr>
          <a:xfrm>
            <a:off x="720000" y="4680000"/>
            <a:ext cx="2783415" cy="484374"/>
            <a:chOff x="5781518" y="5405548"/>
            <a:chExt cx="3389317" cy="589814"/>
          </a:xfrm>
        </p:grpSpPr>
        <p:pic>
          <p:nvPicPr>
            <p:cNvPr id="13" name="Bild 12" descr="youtube.wmf">
              <a:hlinkClick r:id="rId3"/>
            </p:cNvPr>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14" name="Bild 13" descr="linkedin.wmf">
              <a:hlinkClick r:id="rId5"/>
            </p:cNvPr>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15" name="Bild 14" descr="instagram.wmf">
              <a:hlinkClick r:id="rId7"/>
            </p:cNvPr>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16" name="Bild 15" descr="facebook.wmf">
              <a:hlinkClick r:id="rId9"/>
            </p:cNvPr>
            <p:cNvPicPr>
              <a:picLocks noChangeAspect="1"/>
            </p:cNvPicPr>
            <p:nvPr userDrawn="1"/>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17" name="Bild 16" descr="xing.wmf">
              <a:hlinkClick r:id="rId11"/>
            </p:cNvPr>
            <p:cNvPicPr>
              <a:picLocks noChangeAspect="1"/>
            </p:cNvPicPr>
            <p:nvPr userDrawn="1"/>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grpSp>
        <p:nvGrpSpPr>
          <p:cNvPr id="18" name="Group 4">
            <a:extLst>
              <a:ext uri="{FF2B5EF4-FFF2-40B4-BE49-F238E27FC236}">
                <a16:creationId xmlns:a16="http://schemas.microsoft.com/office/drawing/2014/main" id="{D6A6C5CE-929B-4DC1-BFCA-72F70F390E52}"/>
              </a:ext>
            </a:extLst>
          </p:cNvPr>
          <p:cNvGrpSpPr>
            <a:grpSpLocks noChangeAspect="1"/>
          </p:cNvGrpSpPr>
          <p:nvPr userDrawn="1"/>
        </p:nvGrpSpPr>
        <p:grpSpPr bwMode="auto">
          <a:xfrm>
            <a:off x="6397171" y="3983514"/>
            <a:ext cx="4302295" cy="2476299"/>
            <a:chOff x="2782" y="2044"/>
            <a:chExt cx="1171" cy="674"/>
          </a:xfrm>
        </p:grpSpPr>
        <p:sp>
          <p:nvSpPr>
            <p:cNvPr id="19" name="Freeform 5">
              <a:extLst>
                <a:ext uri="{FF2B5EF4-FFF2-40B4-BE49-F238E27FC236}">
                  <a16:creationId xmlns:a16="http://schemas.microsoft.com/office/drawing/2014/main" id="{1964D325-E27A-4A8F-9768-22AA1B730A39}"/>
                </a:ext>
              </a:extLst>
            </p:cNvPr>
            <p:cNvSpPr>
              <a:spLocks/>
            </p:cNvSpPr>
            <p:nvPr/>
          </p:nvSpPr>
          <p:spPr bwMode="auto">
            <a:xfrm>
              <a:off x="3517" y="2267"/>
              <a:ext cx="324" cy="248"/>
            </a:xfrm>
            <a:custGeom>
              <a:avLst/>
              <a:gdLst>
                <a:gd name="T0" fmla="*/ 256 w 324"/>
                <a:gd name="T1" fmla="*/ 182 h 248"/>
                <a:gd name="T2" fmla="*/ 268 w 324"/>
                <a:gd name="T3" fmla="*/ 142 h 248"/>
                <a:gd name="T4" fmla="*/ 222 w 324"/>
                <a:gd name="T5" fmla="*/ 100 h 248"/>
                <a:gd name="T6" fmla="*/ 194 w 324"/>
                <a:gd name="T7" fmla="*/ 178 h 248"/>
                <a:gd name="T8" fmla="*/ 196 w 324"/>
                <a:gd name="T9" fmla="*/ 208 h 248"/>
                <a:gd name="T10" fmla="*/ 120 w 324"/>
                <a:gd name="T11" fmla="*/ 208 h 248"/>
                <a:gd name="T12" fmla="*/ 50 w 324"/>
                <a:gd name="T13" fmla="*/ 168 h 248"/>
                <a:gd name="T14" fmla="*/ 52 w 324"/>
                <a:gd name="T15" fmla="*/ 154 h 248"/>
                <a:gd name="T16" fmla="*/ 60 w 324"/>
                <a:gd name="T17" fmla="*/ 116 h 248"/>
                <a:gd name="T18" fmla="*/ 132 w 324"/>
                <a:gd name="T19" fmla="*/ 130 h 248"/>
                <a:gd name="T20" fmla="*/ 124 w 324"/>
                <a:gd name="T21" fmla="*/ 100 h 248"/>
                <a:gd name="T22" fmla="*/ 168 w 324"/>
                <a:gd name="T23" fmla="*/ 142 h 248"/>
                <a:gd name="T24" fmla="*/ 240 w 324"/>
                <a:gd name="T25" fmla="*/ 60 h 248"/>
                <a:gd name="T26" fmla="*/ 258 w 324"/>
                <a:gd name="T27" fmla="*/ 42 h 248"/>
                <a:gd name="T28" fmla="*/ 284 w 324"/>
                <a:gd name="T29" fmla="*/ 120 h 248"/>
                <a:gd name="T30" fmla="*/ 274 w 324"/>
                <a:gd name="T31" fmla="*/ 164 h 248"/>
                <a:gd name="T32" fmla="*/ 294 w 324"/>
                <a:gd name="T33" fmla="*/ 160 h 248"/>
                <a:gd name="T34" fmla="*/ 282 w 324"/>
                <a:gd name="T35" fmla="*/ 56 h 248"/>
                <a:gd name="T36" fmla="*/ 226 w 324"/>
                <a:gd name="T37" fmla="*/ 58 h 248"/>
                <a:gd name="T38" fmla="*/ 194 w 324"/>
                <a:gd name="T39" fmla="*/ 106 h 248"/>
                <a:gd name="T40" fmla="*/ 162 w 324"/>
                <a:gd name="T41" fmla="*/ 186 h 248"/>
                <a:gd name="T42" fmla="*/ 116 w 324"/>
                <a:gd name="T43" fmla="*/ 194 h 248"/>
                <a:gd name="T44" fmla="*/ 76 w 324"/>
                <a:gd name="T45" fmla="*/ 174 h 248"/>
                <a:gd name="T46" fmla="*/ 104 w 324"/>
                <a:gd name="T47" fmla="*/ 166 h 248"/>
                <a:gd name="T48" fmla="*/ 164 w 324"/>
                <a:gd name="T49" fmla="*/ 158 h 248"/>
                <a:gd name="T50" fmla="*/ 142 w 324"/>
                <a:gd name="T51" fmla="*/ 156 h 248"/>
                <a:gd name="T52" fmla="*/ 110 w 324"/>
                <a:gd name="T53" fmla="*/ 158 h 248"/>
                <a:gd name="T54" fmla="*/ 102 w 324"/>
                <a:gd name="T55" fmla="*/ 180 h 248"/>
                <a:gd name="T56" fmla="*/ 144 w 324"/>
                <a:gd name="T57" fmla="*/ 176 h 248"/>
                <a:gd name="T58" fmla="*/ 100 w 324"/>
                <a:gd name="T59" fmla="*/ 142 h 248"/>
                <a:gd name="T60" fmla="*/ 82 w 324"/>
                <a:gd name="T61" fmla="*/ 190 h 248"/>
                <a:gd name="T62" fmla="*/ 168 w 324"/>
                <a:gd name="T63" fmla="*/ 188 h 248"/>
                <a:gd name="T64" fmla="*/ 188 w 324"/>
                <a:gd name="T65" fmla="*/ 128 h 248"/>
                <a:gd name="T66" fmla="*/ 96 w 324"/>
                <a:gd name="T67" fmla="*/ 126 h 248"/>
                <a:gd name="T68" fmla="*/ 40 w 324"/>
                <a:gd name="T69" fmla="*/ 180 h 248"/>
                <a:gd name="T70" fmla="*/ 88 w 324"/>
                <a:gd name="T71" fmla="*/ 222 h 248"/>
                <a:gd name="T72" fmla="*/ 178 w 324"/>
                <a:gd name="T73" fmla="*/ 224 h 248"/>
                <a:gd name="T74" fmla="*/ 210 w 324"/>
                <a:gd name="T75" fmla="*/ 150 h 248"/>
                <a:gd name="T76" fmla="*/ 260 w 324"/>
                <a:gd name="T77" fmla="*/ 98 h 248"/>
                <a:gd name="T78" fmla="*/ 256 w 324"/>
                <a:gd name="T79" fmla="*/ 76 h 248"/>
                <a:gd name="T80" fmla="*/ 254 w 324"/>
                <a:gd name="T81" fmla="*/ 144 h 248"/>
                <a:gd name="T82" fmla="*/ 292 w 324"/>
                <a:gd name="T83" fmla="*/ 198 h 248"/>
                <a:gd name="T84" fmla="*/ 324 w 324"/>
                <a:gd name="T85" fmla="*/ 96 h 248"/>
                <a:gd name="T86" fmla="*/ 282 w 324"/>
                <a:gd name="T87" fmla="*/ 10 h 248"/>
                <a:gd name="T88" fmla="*/ 212 w 324"/>
                <a:gd name="T89" fmla="*/ 20 h 248"/>
                <a:gd name="T90" fmla="*/ 172 w 324"/>
                <a:gd name="T91" fmla="*/ 100 h 248"/>
                <a:gd name="T92" fmla="*/ 168 w 324"/>
                <a:gd name="T93" fmla="*/ 100 h 248"/>
                <a:gd name="T94" fmla="*/ 126 w 324"/>
                <a:gd name="T95" fmla="*/ 86 h 248"/>
                <a:gd name="T96" fmla="*/ 96 w 324"/>
                <a:gd name="T97" fmla="*/ 98 h 248"/>
                <a:gd name="T98" fmla="*/ 64 w 324"/>
                <a:gd name="T99" fmla="*/ 90 h 248"/>
                <a:gd name="T100" fmla="*/ 6 w 324"/>
                <a:gd name="T101" fmla="*/ 138 h 248"/>
                <a:gd name="T102" fmla="*/ 34 w 324"/>
                <a:gd name="T103" fmla="*/ 204 h 248"/>
                <a:gd name="T104" fmla="*/ 110 w 324"/>
                <a:gd name="T105" fmla="*/ 248 h 248"/>
                <a:gd name="T106" fmla="*/ 228 w 324"/>
                <a:gd name="T107" fmla="*/ 230 h 248"/>
                <a:gd name="T108" fmla="*/ 234 w 324"/>
                <a:gd name="T109" fmla="*/ 148 h 248"/>
                <a:gd name="T110" fmla="*/ 240 w 324"/>
                <a:gd name="T111" fmla="*/ 134 h 248"/>
                <a:gd name="T112" fmla="*/ 228 w 324"/>
                <a:gd name="T113" fmla="*/ 150 h 248"/>
                <a:gd name="T114" fmla="*/ 258 w 324"/>
                <a:gd name="T115" fmla="*/ 224 h 248"/>
                <a:gd name="T116" fmla="*/ 306 w 324"/>
                <a:gd name="T117" fmla="*/ 18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248">
                  <a:moveTo>
                    <a:pt x="292" y="182"/>
                  </a:moveTo>
                  <a:lnTo>
                    <a:pt x="292" y="182"/>
                  </a:lnTo>
                  <a:lnTo>
                    <a:pt x="272" y="182"/>
                  </a:lnTo>
                  <a:lnTo>
                    <a:pt x="272" y="182"/>
                  </a:lnTo>
                  <a:lnTo>
                    <a:pt x="264" y="182"/>
                  </a:lnTo>
                  <a:lnTo>
                    <a:pt x="264" y="182"/>
                  </a:lnTo>
                  <a:lnTo>
                    <a:pt x="258" y="182"/>
                  </a:lnTo>
                  <a:lnTo>
                    <a:pt x="258" y="182"/>
                  </a:lnTo>
                  <a:lnTo>
                    <a:pt x="256" y="182"/>
                  </a:lnTo>
                  <a:lnTo>
                    <a:pt x="258" y="182"/>
                  </a:lnTo>
                  <a:lnTo>
                    <a:pt x="258" y="182"/>
                  </a:lnTo>
                  <a:lnTo>
                    <a:pt x="268" y="194"/>
                  </a:lnTo>
                  <a:lnTo>
                    <a:pt x="268" y="194"/>
                  </a:lnTo>
                  <a:lnTo>
                    <a:pt x="266" y="190"/>
                  </a:lnTo>
                  <a:lnTo>
                    <a:pt x="266" y="182"/>
                  </a:lnTo>
                  <a:lnTo>
                    <a:pt x="268" y="168"/>
                  </a:lnTo>
                  <a:lnTo>
                    <a:pt x="268" y="168"/>
                  </a:lnTo>
                  <a:lnTo>
                    <a:pt x="268" y="142"/>
                  </a:lnTo>
                  <a:lnTo>
                    <a:pt x="268" y="142"/>
                  </a:lnTo>
                  <a:lnTo>
                    <a:pt x="264" y="130"/>
                  </a:lnTo>
                  <a:lnTo>
                    <a:pt x="260" y="118"/>
                  </a:lnTo>
                  <a:lnTo>
                    <a:pt x="254" y="108"/>
                  </a:lnTo>
                  <a:lnTo>
                    <a:pt x="244" y="100"/>
                  </a:lnTo>
                  <a:lnTo>
                    <a:pt x="244" y="100"/>
                  </a:lnTo>
                  <a:lnTo>
                    <a:pt x="236" y="98"/>
                  </a:lnTo>
                  <a:lnTo>
                    <a:pt x="228" y="98"/>
                  </a:lnTo>
                  <a:lnTo>
                    <a:pt x="222" y="100"/>
                  </a:lnTo>
                  <a:lnTo>
                    <a:pt x="216" y="104"/>
                  </a:lnTo>
                  <a:lnTo>
                    <a:pt x="210" y="108"/>
                  </a:lnTo>
                  <a:lnTo>
                    <a:pt x="206" y="114"/>
                  </a:lnTo>
                  <a:lnTo>
                    <a:pt x="198" y="128"/>
                  </a:lnTo>
                  <a:lnTo>
                    <a:pt x="198" y="128"/>
                  </a:lnTo>
                  <a:lnTo>
                    <a:pt x="196" y="140"/>
                  </a:lnTo>
                  <a:lnTo>
                    <a:pt x="194" y="154"/>
                  </a:lnTo>
                  <a:lnTo>
                    <a:pt x="194" y="178"/>
                  </a:lnTo>
                  <a:lnTo>
                    <a:pt x="194" y="178"/>
                  </a:lnTo>
                  <a:lnTo>
                    <a:pt x="194" y="194"/>
                  </a:lnTo>
                  <a:lnTo>
                    <a:pt x="194" y="194"/>
                  </a:lnTo>
                  <a:lnTo>
                    <a:pt x="194" y="200"/>
                  </a:lnTo>
                  <a:lnTo>
                    <a:pt x="194" y="206"/>
                  </a:lnTo>
                  <a:lnTo>
                    <a:pt x="194" y="206"/>
                  </a:lnTo>
                  <a:lnTo>
                    <a:pt x="196" y="208"/>
                  </a:lnTo>
                  <a:lnTo>
                    <a:pt x="196" y="206"/>
                  </a:lnTo>
                  <a:lnTo>
                    <a:pt x="196" y="206"/>
                  </a:lnTo>
                  <a:lnTo>
                    <a:pt x="196" y="208"/>
                  </a:lnTo>
                  <a:lnTo>
                    <a:pt x="196" y="208"/>
                  </a:lnTo>
                  <a:lnTo>
                    <a:pt x="198" y="206"/>
                  </a:lnTo>
                  <a:lnTo>
                    <a:pt x="198" y="206"/>
                  </a:lnTo>
                  <a:lnTo>
                    <a:pt x="188" y="206"/>
                  </a:lnTo>
                  <a:lnTo>
                    <a:pt x="188" y="206"/>
                  </a:lnTo>
                  <a:lnTo>
                    <a:pt x="158" y="208"/>
                  </a:lnTo>
                  <a:lnTo>
                    <a:pt x="130" y="208"/>
                  </a:lnTo>
                  <a:lnTo>
                    <a:pt x="130" y="208"/>
                  </a:lnTo>
                  <a:lnTo>
                    <a:pt x="120" y="208"/>
                  </a:lnTo>
                  <a:lnTo>
                    <a:pt x="110" y="206"/>
                  </a:lnTo>
                  <a:lnTo>
                    <a:pt x="110" y="206"/>
                  </a:lnTo>
                  <a:lnTo>
                    <a:pt x="100" y="202"/>
                  </a:lnTo>
                  <a:lnTo>
                    <a:pt x="94" y="194"/>
                  </a:lnTo>
                  <a:lnTo>
                    <a:pt x="94" y="194"/>
                  </a:lnTo>
                  <a:lnTo>
                    <a:pt x="84" y="186"/>
                  </a:lnTo>
                  <a:lnTo>
                    <a:pt x="74" y="178"/>
                  </a:lnTo>
                  <a:lnTo>
                    <a:pt x="74" y="178"/>
                  </a:lnTo>
                  <a:lnTo>
                    <a:pt x="50" y="168"/>
                  </a:lnTo>
                  <a:lnTo>
                    <a:pt x="50" y="168"/>
                  </a:lnTo>
                  <a:lnTo>
                    <a:pt x="44" y="164"/>
                  </a:lnTo>
                  <a:lnTo>
                    <a:pt x="40" y="162"/>
                  </a:lnTo>
                  <a:lnTo>
                    <a:pt x="40" y="158"/>
                  </a:lnTo>
                  <a:lnTo>
                    <a:pt x="40" y="158"/>
                  </a:lnTo>
                  <a:lnTo>
                    <a:pt x="40" y="160"/>
                  </a:lnTo>
                  <a:lnTo>
                    <a:pt x="42" y="158"/>
                  </a:lnTo>
                  <a:lnTo>
                    <a:pt x="42" y="158"/>
                  </a:lnTo>
                  <a:lnTo>
                    <a:pt x="52" y="154"/>
                  </a:lnTo>
                  <a:lnTo>
                    <a:pt x="52" y="154"/>
                  </a:lnTo>
                  <a:lnTo>
                    <a:pt x="66" y="146"/>
                  </a:lnTo>
                  <a:lnTo>
                    <a:pt x="76" y="136"/>
                  </a:lnTo>
                  <a:lnTo>
                    <a:pt x="86" y="126"/>
                  </a:lnTo>
                  <a:lnTo>
                    <a:pt x="94" y="114"/>
                  </a:lnTo>
                  <a:lnTo>
                    <a:pt x="94" y="114"/>
                  </a:lnTo>
                  <a:lnTo>
                    <a:pt x="58" y="110"/>
                  </a:lnTo>
                  <a:lnTo>
                    <a:pt x="58" y="110"/>
                  </a:lnTo>
                  <a:lnTo>
                    <a:pt x="60" y="116"/>
                  </a:lnTo>
                  <a:lnTo>
                    <a:pt x="64" y="122"/>
                  </a:lnTo>
                  <a:lnTo>
                    <a:pt x="68" y="128"/>
                  </a:lnTo>
                  <a:lnTo>
                    <a:pt x="74" y="132"/>
                  </a:lnTo>
                  <a:lnTo>
                    <a:pt x="88" y="138"/>
                  </a:lnTo>
                  <a:lnTo>
                    <a:pt x="102" y="140"/>
                  </a:lnTo>
                  <a:lnTo>
                    <a:pt x="102" y="140"/>
                  </a:lnTo>
                  <a:lnTo>
                    <a:pt x="110" y="138"/>
                  </a:lnTo>
                  <a:lnTo>
                    <a:pt x="118" y="136"/>
                  </a:lnTo>
                  <a:lnTo>
                    <a:pt x="132" y="130"/>
                  </a:lnTo>
                  <a:lnTo>
                    <a:pt x="132" y="130"/>
                  </a:lnTo>
                  <a:lnTo>
                    <a:pt x="142" y="122"/>
                  </a:lnTo>
                  <a:lnTo>
                    <a:pt x="154" y="116"/>
                  </a:lnTo>
                  <a:lnTo>
                    <a:pt x="154" y="116"/>
                  </a:lnTo>
                  <a:lnTo>
                    <a:pt x="134" y="82"/>
                  </a:lnTo>
                  <a:lnTo>
                    <a:pt x="134" y="82"/>
                  </a:lnTo>
                  <a:lnTo>
                    <a:pt x="130" y="88"/>
                  </a:lnTo>
                  <a:lnTo>
                    <a:pt x="126" y="94"/>
                  </a:lnTo>
                  <a:lnTo>
                    <a:pt x="124" y="100"/>
                  </a:lnTo>
                  <a:lnTo>
                    <a:pt x="124" y="106"/>
                  </a:lnTo>
                  <a:lnTo>
                    <a:pt x="124" y="112"/>
                  </a:lnTo>
                  <a:lnTo>
                    <a:pt x="126" y="118"/>
                  </a:lnTo>
                  <a:lnTo>
                    <a:pt x="130" y="124"/>
                  </a:lnTo>
                  <a:lnTo>
                    <a:pt x="134" y="130"/>
                  </a:lnTo>
                  <a:lnTo>
                    <a:pt x="134" y="130"/>
                  </a:lnTo>
                  <a:lnTo>
                    <a:pt x="144" y="138"/>
                  </a:lnTo>
                  <a:lnTo>
                    <a:pt x="156" y="140"/>
                  </a:lnTo>
                  <a:lnTo>
                    <a:pt x="168" y="142"/>
                  </a:lnTo>
                  <a:lnTo>
                    <a:pt x="182" y="138"/>
                  </a:lnTo>
                  <a:lnTo>
                    <a:pt x="182" y="138"/>
                  </a:lnTo>
                  <a:lnTo>
                    <a:pt x="194" y="134"/>
                  </a:lnTo>
                  <a:lnTo>
                    <a:pt x="204" y="126"/>
                  </a:lnTo>
                  <a:lnTo>
                    <a:pt x="214" y="118"/>
                  </a:lnTo>
                  <a:lnTo>
                    <a:pt x="220" y="108"/>
                  </a:lnTo>
                  <a:lnTo>
                    <a:pt x="228" y="96"/>
                  </a:lnTo>
                  <a:lnTo>
                    <a:pt x="232" y="84"/>
                  </a:lnTo>
                  <a:lnTo>
                    <a:pt x="240" y="60"/>
                  </a:lnTo>
                  <a:lnTo>
                    <a:pt x="240" y="60"/>
                  </a:lnTo>
                  <a:lnTo>
                    <a:pt x="244" y="48"/>
                  </a:lnTo>
                  <a:lnTo>
                    <a:pt x="244" y="48"/>
                  </a:lnTo>
                  <a:lnTo>
                    <a:pt x="244" y="40"/>
                  </a:lnTo>
                  <a:lnTo>
                    <a:pt x="244" y="40"/>
                  </a:lnTo>
                  <a:lnTo>
                    <a:pt x="248" y="40"/>
                  </a:lnTo>
                  <a:lnTo>
                    <a:pt x="252" y="40"/>
                  </a:lnTo>
                  <a:lnTo>
                    <a:pt x="258" y="42"/>
                  </a:lnTo>
                  <a:lnTo>
                    <a:pt x="258" y="42"/>
                  </a:lnTo>
                  <a:lnTo>
                    <a:pt x="268" y="48"/>
                  </a:lnTo>
                  <a:lnTo>
                    <a:pt x="274" y="54"/>
                  </a:lnTo>
                  <a:lnTo>
                    <a:pt x="278" y="64"/>
                  </a:lnTo>
                  <a:lnTo>
                    <a:pt x="282" y="72"/>
                  </a:lnTo>
                  <a:lnTo>
                    <a:pt x="282" y="72"/>
                  </a:lnTo>
                  <a:lnTo>
                    <a:pt x="284" y="84"/>
                  </a:lnTo>
                  <a:lnTo>
                    <a:pt x="284" y="96"/>
                  </a:lnTo>
                  <a:lnTo>
                    <a:pt x="284" y="120"/>
                  </a:lnTo>
                  <a:lnTo>
                    <a:pt x="284" y="120"/>
                  </a:lnTo>
                  <a:lnTo>
                    <a:pt x="282" y="132"/>
                  </a:lnTo>
                  <a:lnTo>
                    <a:pt x="280" y="144"/>
                  </a:lnTo>
                  <a:lnTo>
                    <a:pt x="280" y="144"/>
                  </a:lnTo>
                  <a:lnTo>
                    <a:pt x="276" y="156"/>
                  </a:lnTo>
                  <a:lnTo>
                    <a:pt x="276" y="156"/>
                  </a:lnTo>
                  <a:lnTo>
                    <a:pt x="274" y="162"/>
                  </a:lnTo>
                  <a:lnTo>
                    <a:pt x="274" y="162"/>
                  </a:lnTo>
                  <a:lnTo>
                    <a:pt x="274" y="164"/>
                  </a:lnTo>
                  <a:lnTo>
                    <a:pt x="274" y="164"/>
                  </a:lnTo>
                  <a:lnTo>
                    <a:pt x="282" y="158"/>
                  </a:lnTo>
                  <a:lnTo>
                    <a:pt x="282" y="158"/>
                  </a:lnTo>
                  <a:lnTo>
                    <a:pt x="292" y="162"/>
                  </a:lnTo>
                  <a:lnTo>
                    <a:pt x="292" y="162"/>
                  </a:lnTo>
                  <a:lnTo>
                    <a:pt x="294" y="164"/>
                  </a:lnTo>
                  <a:lnTo>
                    <a:pt x="294" y="164"/>
                  </a:lnTo>
                  <a:lnTo>
                    <a:pt x="294" y="164"/>
                  </a:lnTo>
                  <a:lnTo>
                    <a:pt x="294" y="164"/>
                  </a:lnTo>
                  <a:lnTo>
                    <a:pt x="294" y="160"/>
                  </a:lnTo>
                  <a:lnTo>
                    <a:pt x="294" y="160"/>
                  </a:lnTo>
                  <a:lnTo>
                    <a:pt x="294" y="142"/>
                  </a:lnTo>
                  <a:lnTo>
                    <a:pt x="294" y="142"/>
                  </a:lnTo>
                  <a:lnTo>
                    <a:pt x="292" y="104"/>
                  </a:lnTo>
                  <a:lnTo>
                    <a:pt x="292" y="104"/>
                  </a:lnTo>
                  <a:lnTo>
                    <a:pt x="292" y="88"/>
                  </a:lnTo>
                  <a:lnTo>
                    <a:pt x="288" y="70"/>
                  </a:lnTo>
                  <a:lnTo>
                    <a:pt x="286" y="62"/>
                  </a:lnTo>
                  <a:lnTo>
                    <a:pt x="282" y="56"/>
                  </a:lnTo>
                  <a:lnTo>
                    <a:pt x="278" y="50"/>
                  </a:lnTo>
                  <a:lnTo>
                    <a:pt x="272" y="44"/>
                  </a:lnTo>
                  <a:lnTo>
                    <a:pt x="272" y="44"/>
                  </a:lnTo>
                  <a:lnTo>
                    <a:pt x="262" y="40"/>
                  </a:lnTo>
                  <a:lnTo>
                    <a:pt x="254" y="38"/>
                  </a:lnTo>
                  <a:lnTo>
                    <a:pt x="246" y="40"/>
                  </a:lnTo>
                  <a:lnTo>
                    <a:pt x="238" y="44"/>
                  </a:lnTo>
                  <a:lnTo>
                    <a:pt x="232" y="50"/>
                  </a:lnTo>
                  <a:lnTo>
                    <a:pt x="226" y="58"/>
                  </a:lnTo>
                  <a:lnTo>
                    <a:pt x="222" y="66"/>
                  </a:lnTo>
                  <a:lnTo>
                    <a:pt x="222" y="74"/>
                  </a:lnTo>
                  <a:lnTo>
                    <a:pt x="222" y="74"/>
                  </a:lnTo>
                  <a:lnTo>
                    <a:pt x="222" y="84"/>
                  </a:lnTo>
                  <a:lnTo>
                    <a:pt x="220" y="88"/>
                  </a:lnTo>
                  <a:lnTo>
                    <a:pt x="218" y="90"/>
                  </a:lnTo>
                  <a:lnTo>
                    <a:pt x="218" y="90"/>
                  </a:lnTo>
                  <a:lnTo>
                    <a:pt x="206" y="98"/>
                  </a:lnTo>
                  <a:lnTo>
                    <a:pt x="194" y="106"/>
                  </a:lnTo>
                  <a:lnTo>
                    <a:pt x="194" y="106"/>
                  </a:lnTo>
                  <a:lnTo>
                    <a:pt x="184" y="116"/>
                  </a:lnTo>
                  <a:lnTo>
                    <a:pt x="176" y="128"/>
                  </a:lnTo>
                  <a:lnTo>
                    <a:pt x="170" y="142"/>
                  </a:lnTo>
                  <a:lnTo>
                    <a:pt x="166" y="156"/>
                  </a:lnTo>
                  <a:lnTo>
                    <a:pt x="166" y="156"/>
                  </a:lnTo>
                  <a:lnTo>
                    <a:pt x="162" y="182"/>
                  </a:lnTo>
                  <a:lnTo>
                    <a:pt x="162" y="182"/>
                  </a:lnTo>
                  <a:lnTo>
                    <a:pt x="162" y="186"/>
                  </a:lnTo>
                  <a:lnTo>
                    <a:pt x="160" y="190"/>
                  </a:lnTo>
                  <a:lnTo>
                    <a:pt x="160" y="190"/>
                  </a:lnTo>
                  <a:lnTo>
                    <a:pt x="154" y="192"/>
                  </a:lnTo>
                  <a:lnTo>
                    <a:pt x="146" y="194"/>
                  </a:lnTo>
                  <a:lnTo>
                    <a:pt x="146" y="194"/>
                  </a:lnTo>
                  <a:lnTo>
                    <a:pt x="132" y="196"/>
                  </a:lnTo>
                  <a:lnTo>
                    <a:pt x="124" y="196"/>
                  </a:lnTo>
                  <a:lnTo>
                    <a:pt x="116" y="194"/>
                  </a:lnTo>
                  <a:lnTo>
                    <a:pt x="116" y="194"/>
                  </a:lnTo>
                  <a:lnTo>
                    <a:pt x="110" y="190"/>
                  </a:lnTo>
                  <a:lnTo>
                    <a:pt x="106" y="186"/>
                  </a:lnTo>
                  <a:lnTo>
                    <a:pt x="100" y="180"/>
                  </a:lnTo>
                  <a:lnTo>
                    <a:pt x="94" y="176"/>
                  </a:lnTo>
                  <a:lnTo>
                    <a:pt x="94" y="176"/>
                  </a:lnTo>
                  <a:lnTo>
                    <a:pt x="82" y="170"/>
                  </a:lnTo>
                  <a:lnTo>
                    <a:pt x="82" y="170"/>
                  </a:lnTo>
                  <a:lnTo>
                    <a:pt x="78" y="168"/>
                  </a:lnTo>
                  <a:lnTo>
                    <a:pt x="76" y="174"/>
                  </a:lnTo>
                  <a:lnTo>
                    <a:pt x="76" y="174"/>
                  </a:lnTo>
                  <a:lnTo>
                    <a:pt x="76" y="178"/>
                  </a:lnTo>
                  <a:lnTo>
                    <a:pt x="76" y="178"/>
                  </a:lnTo>
                  <a:lnTo>
                    <a:pt x="82" y="176"/>
                  </a:lnTo>
                  <a:lnTo>
                    <a:pt x="82" y="176"/>
                  </a:lnTo>
                  <a:lnTo>
                    <a:pt x="88" y="172"/>
                  </a:lnTo>
                  <a:lnTo>
                    <a:pt x="88" y="172"/>
                  </a:lnTo>
                  <a:lnTo>
                    <a:pt x="104" y="166"/>
                  </a:lnTo>
                  <a:lnTo>
                    <a:pt x="104" y="166"/>
                  </a:lnTo>
                  <a:lnTo>
                    <a:pt x="122" y="162"/>
                  </a:lnTo>
                  <a:lnTo>
                    <a:pt x="138" y="158"/>
                  </a:lnTo>
                  <a:lnTo>
                    <a:pt x="138" y="158"/>
                  </a:lnTo>
                  <a:lnTo>
                    <a:pt x="150" y="158"/>
                  </a:lnTo>
                  <a:lnTo>
                    <a:pt x="160" y="158"/>
                  </a:lnTo>
                  <a:lnTo>
                    <a:pt x="160" y="158"/>
                  </a:lnTo>
                  <a:lnTo>
                    <a:pt x="162" y="158"/>
                  </a:lnTo>
                  <a:lnTo>
                    <a:pt x="162" y="158"/>
                  </a:lnTo>
                  <a:lnTo>
                    <a:pt x="164" y="158"/>
                  </a:lnTo>
                  <a:lnTo>
                    <a:pt x="164" y="158"/>
                  </a:lnTo>
                  <a:lnTo>
                    <a:pt x="162" y="156"/>
                  </a:lnTo>
                  <a:lnTo>
                    <a:pt x="160" y="154"/>
                  </a:lnTo>
                  <a:lnTo>
                    <a:pt x="160" y="146"/>
                  </a:lnTo>
                  <a:lnTo>
                    <a:pt x="160" y="146"/>
                  </a:lnTo>
                  <a:lnTo>
                    <a:pt x="156" y="148"/>
                  </a:lnTo>
                  <a:lnTo>
                    <a:pt x="150" y="152"/>
                  </a:lnTo>
                  <a:lnTo>
                    <a:pt x="150" y="152"/>
                  </a:lnTo>
                  <a:lnTo>
                    <a:pt x="142" y="156"/>
                  </a:lnTo>
                  <a:lnTo>
                    <a:pt x="134" y="160"/>
                  </a:lnTo>
                  <a:lnTo>
                    <a:pt x="134" y="160"/>
                  </a:lnTo>
                  <a:lnTo>
                    <a:pt x="126" y="162"/>
                  </a:lnTo>
                  <a:lnTo>
                    <a:pt x="118" y="162"/>
                  </a:lnTo>
                  <a:lnTo>
                    <a:pt x="118" y="162"/>
                  </a:lnTo>
                  <a:lnTo>
                    <a:pt x="112" y="160"/>
                  </a:lnTo>
                  <a:lnTo>
                    <a:pt x="112" y="160"/>
                  </a:lnTo>
                  <a:lnTo>
                    <a:pt x="110" y="160"/>
                  </a:lnTo>
                  <a:lnTo>
                    <a:pt x="110" y="158"/>
                  </a:lnTo>
                  <a:lnTo>
                    <a:pt x="112" y="160"/>
                  </a:lnTo>
                  <a:lnTo>
                    <a:pt x="112" y="166"/>
                  </a:lnTo>
                  <a:lnTo>
                    <a:pt x="112" y="166"/>
                  </a:lnTo>
                  <a:lnTo>
                    <a:pt x="110" y="176"/>
                  </a:lnTo>
                  <a:lnTo>
                    <a:pt x="110" y="176"/>
                  </a:lnTo>
                  <a:lnTo>
                    <a:pt x="110" y="174"/>
                  </a:lnTo>
                  <a:lnTo>
                    <a:pt x="110" y="174"/>
                  </a:lnTo>
                  <a:lnTo>
                    <a:pt x="102" y="180"/>
                  </a:lnTo>
                  <a:lnTo>
                    <a:pt x="102" y="180"/>
                  </a:lnTo>
                  <a:lnTo>
                    <a:pt x="106" y="180"/>
                  </a:lnTo>
                  <a:lnTo>
                    <a:pt x="106" y="180"/>
                  </a:lnTo>
                  <a:lnTo>
                    <a:pt x="96" y="182"/>
                  </a:lnTo>
                  <a:lnTo>
                    <a:pt x="96" y="182"/>
                  </a:lnTo>
                  <a:lnTo>
                    <a:pt x="112" y="182"/>
                  </a:lnTo>
                  <a:lnTo>
                    <a:pt x="130" y="182"/>
                  </a:lnTo>
                  <a:lnTo>
                    <a:pt x="130" y="182"/>
                  </a:lnTo>
                  <a:lnTo>
                    <a:pt x="138" y="180"/>
                  </a:lnTo>
                  <a:lnTo>
                    <a:pt x="144" y="176"/>
                  </a:lnTo>
                  <a:lnTo>
                    <a:pt x="148" y="168"/>
                  </a:lnTo>
                  <a:lnTo>
                    <a:pt x="148" y="162"/>
                  </a:lnTo>
                  <a:lnTo>
                    <a:pt x="148" y="154"/>
                  </a:lnTo>
                  <a:lnTo>
                    <a:pt x="144" y="148"/>
                  </a:lnTo>
                  <a:lnTo>
                    <a:pt x="138" y="144"/>
                  </a:lnTo>
                  <a:lnTo>
                    <a:pt x="130" y="142"/>
                  </a:lnTo>
                  <a:lnTo>
                    <a:pt x="130" y="142"/>
                  </a:lnTo>
                  <a:lnTo>
                    <a:pt x="110" y="140"/>
                  </a:lnTo>
                  <a:lnTo>
                    <a:pt x="100" y="142"/>
                  </a:lnTo>
                  <a:lnTo>
                    <a:pt x="90" y="142"/>
                  </a:lnTo>
                  <a:lnTo>
                    <a:pt x="90" y="142"/>
                  </a:lnTo>
                  <a:lnTo>
                    <a:pt x="80" y="148"/>
                  </a:lnTo>
                  <a:lnTo>
                    <a:pt x="74" y="156"/>
                  </a:lnTo>
                  <a:lnTo>
                    <a:pt x="72" y="164"/>
                  </a:lnTo>
                  <a:lnTo>
                    <a:pt x="74" y="176"/>
                  </a:lnTo>
                  <a:lnTo>
                    <a:pt x="74" y="176"/>
                  </a:lnTo>
                  <a:lnTo>
                    <a:pt x="78" y="184"/>
                  </a:lnTo>
                  <a:lnTo>
                    <a:pt x="82" y="190"/>
                  </a:lnTo>
                  <a:lnTo>
                    <a:pt x="90" y="196"/>
                  </a:lnTo>
                  <a:lnTo>
                    <a:pt x="98" y="198"/>
                  </a:lnTo>
                  <a:lnTo>
                    <a:pt x="108" y="200"/>
                  </a:lnTo>
                  <a:lnTo>
                    <a:pt x="116" y="202"/>
                  </a:lnTo>
                  <a:lnTo>
                    <a:pt x="134" y="200"/>
                  </a:lnTo>
                  <a:lnTo>
                    <a:pt x="134" y="200"/>
                  </a:lnTo>
                  <a:lnTo>
                    <a:pt x="152" y="196"/>
                  </a:lnTo>
                  <a:lnTo>
                    <a:pt x="168" y="188"/>
                  </a:lnTo>
                  <a:lnTo>
                    <a:pt x="168" y="188"/>
                  </a:lnTo>
                  <a:lnTo>
                    <a:pt x="182" y="178"/>
                  </a:lnTo>
                  <a:lnTo>
                    <a:pt x="190" y="172"/>
                  </a:lnTo>
                  <a:lnTo>
                    <a:pt x="194" y="166"/>
                  </a:lnTo>
                  <a:lnTo>
                    <a:pt x="194" y="166"/>
                  </a:lnTo>
                  <a:lnTo>
                    <a:pt x="198" y="156"/>
                  </a:lnTo>
                  <a:lnTo>
                    <a:pt x="200" y="148"/>
                  </a:lnTo>
                  <a:lnTo>
                    <a:pt x="198" y="140"/>
                  </a:lnTo>
                  <a:lnTo>
                    <a:pt x="194" y="134"/>
                  </a:lnTo>
                  <a:lnTo>
                    <a:pt x="188" y="128"/>
                  </a:lnTo>
                  <a:lnTo>
                    <a:pt x="182" y="122"/>
                  </a:lnTo>
                  <a:lnTo>
                    <a:pt x="174" y="120"/>
                  </a:lnTo>
                  <a:lnTo>
                    <a:pt x="164" y="118"/>
                  </a:lnTo>
                  <a:lnTo>
                    <a:pt x="164" y="118"/>
                  </a:lnTo>
                  <a:lnTo>
                    <a:pt x="148" y="118"/>
                  </a:lnTo>
                  <a:lnTo>
                    <a:pt x="130" y="118"/>
                  </a:lnTo>
                  <a:lnTo>
                    <a:pt x="114" y="122"/>
                  </a:lnTo>
                  <a:lnTo>
                    <a:pt x="96" y="126"/>
                  </a:lnTo>
                  <a:lnTo>
                    <a:pt x="96" y="126"/>
                  </a:lnTo>
                  <a:lnTo>
                    <a:pt x="80" y="132"/>
                  </a:lnTo>
                  <a:lnTo>
                    <a:pt x="62" y="140"/>
                  </a:lnTo>
                  <a:lnTo>
                    <a:pt x="54" y="144"/>
                  </a:lnTo>
                  <a:lnTo>
                    <a:pt x="48" y="150"/>
                  </a:lnTo>
                  <a:lnTo>
                    <a:pt x="42" y="156"/>
                  </a:lnTo>
                  <a:lnTo>
                    <a:pt x="38" y="164"/>
                  </a:lnTo>
                  <a:lnTo>
                    <a:pt x="38" y="164"/>
                  </a:lnTo>
                  <a:lnTo>
                    <a:pt x="38" y="172"/>
                  </a:lnTo>
                  <a:lnTo>
                    <a:pt x="40" y="180"/>
                  </a:lnTo>
                  <a:lnTo>
                    <a:pt x="42" y="188"/>
                  </a:lnTo>
                  <a:lnTo>
                    <a:pt x="48" y="194"/>
                  </a:lnTo>
                  <a:lnTo>
                    <a:pt x="48" y="194"/>
                  </a:lnTo>
                  <a:lnTo>
                    <a:pt x="54" y="200"/>
                  </a:lnTo>
                  <a:lnTo>
                    <a:pt x="62" y="204"/>
                  </a:lnTo>
                  <a:lnTo>
                    <a:pt x="68" y="206"/>
                  </a:lnTo>
                  <a:lnTo>
                    <a:pt x="76" y="212"/>
                  </a:lnTo>
                  <a:lnTo>
                    <a:pt x="76" y="212"/>
                  </a:lnTo>
                  <a:lnTo>
                    <a:pt x="88" y="222"/>
                  </a:lnTo>
                  <a:lnTo>
                    <a:pt x="94" y="228"/>
                  </a:lnTo>
                  <a:lnTo>
                    <a:pt x="102" y="232"/>
                  </a:lnTo>
                  <a:lnTo>
                    <a:pt x="102" y="232"/>
                  </a:lnTo>
                  <a:lnTo>
                    <a:pt x="118" y="236"/>
                  </a:lnTo>
                  <a:lnTo>
                    <a:pt x="136" y="236"/>
                  </a:lnTo>
                  <a:lnTo>
                    <a:pt x="136" y="236"/>
                  </a:lnTo>
                  <a:lnTo>
                    <a:pt x="154" y="234"/>
                  </a:lnTo>
                  <a:lnTo>
                    <a:pt x="170" y="228"/>
                  </a:lnTo>
                  <a:lnTo>
                    <a:pt x="178" y="224"/>
                  </a:lnTo>
                  <a:lnTo>
                    <a:pt x="186" y="220"/>
                  </a:lnTo>
                  <a:lnTo>
                    <a:pt x="192" y="214"/>
                  </a:lnTo>
                  <a:lnTo>
                    <a:pt x="196" y="206"/>
                  </a:lnTo>
                  <a:lnTo>
                    <a:pt x="196" y="206"/>
                  </a:lnTo>
                  <a:lnTo>
                    <a:pt x="202" y="192"/>
                  </a:lnTo>
                  <a:lnTo>
                    <a:pt x="204" y="178"/>
                  </a:lnTo>
                  <a:lnTo>
                    <a:pt x="206" y="164"/>
                  </a:lnTo>
                  <a:lnTo>
                    <a:pt x="210" y="150"/>
                  </a:lnTo>
                  <a:lnTo>
                    <a:pt x="210" y="150"/>
                  </a:lnTo>
                  <a:lnTo>
                    <a:pt x="216" y="140"/>
                  </a:lnTo>
                  <a:lnTo>
                    <a:pt x="222" y="134"/>
                  </a:lnTo>
                  <a:lnTo>
                    <a:pt x="222" y="134"/>
                  </a:lnTo>
                  <a:lnTo>
                    <a:pt x="234" y="126"/>
                  </a:lnTo>
                  <a:lnTo>
                    <a:pt x="246" y="118"/>
                  </a:lnTo>
                  <a:lnTo>
                    <a:pt x="246" y="118"/>
                  </a:lnTo>
                  <a:lnTo>
                    <a:pt x="252" y="112"/>
                  </a:lnTo>
                  <a:lnTo>
                    <a:pt x="256" y="106"/>
                  </a:lnTo>
                  <a:lnTo>
                    <a:pt x="260" y="98"/>
                  </a:lnTo>
                  <a:lnTo>
                    <a:pt x="260" y="90"/>
                  </a:lnTo>
                  <a:lnTo>
                    <a:pt x="260" y="90"/>
                  </a:lnTo>
                  <a:lnTo>
                    <a:pt x="262" y="84"/>
                  </a:lnTo>
                  <a:lnTo>
                    <a:pt x="260" y="78"/>
                  </a:lnTo>
                  <a:lnTo>
                    <a:pt x="260" y="78"/>
                  </a:lnTo>
                  <a:lnTo>
                    <a:pt x="262" y="76"/>
                  </a:lnTo>
                  <a:lnTo>
                    <a:pt x="262" y="74"/>
                  </a:lnTo>
                  <a:lnTo>
                    <a:pt x="256" y="76"/>
                  </a:lnTo>
                  <a:lnTo>
                    <a:pt x="256" y="76"/>
                  </a:lnTo>
                  <a:lnTo>
                    <a:pt x="252" y="78"/>
                  </a:lnTo>
                  <a:lnTo>
                    <a:pt x="248" y="76"/>
                  </a:lnTo>
                  <a:lnTo>
                    <a:pt x="248" y="76"/>
                  </a:lnTo>
                  <a:lnTo>
                    <a:pt x="250" y="80"/>
                  </a:lnTo>
                  <a:lnTo>
                    <a:pt x="250" y="80"/>
                  </a:lnTo>
                  <a:lnTo>
                    <a:pt x="252" y="92"/>
                  </a:lnTo>
                  <a:lnTo>
                    <a:pt x="252" y="106"/>
                  </a:lnTo>
                  <a:lnTo>
                    <a:pt x="252" y="106"/>
                  </a:lnTo>
                  <a:lnTo>
                    <a:pt x="254" y="144"/>
                  </a:lnTo>
                  <a:lnTo>
                    <a:pt x="254" y="144"/>
                  </a:lnTo>
                  <a:lnTo>
                    <a:pt x="254" y="162"/>
                  </a:lnTo>
                  <a:lnTo>
                    <a:pt x="258" y="180"/>
                  </a:lnTo>
                  <a:lnTo>
                    <a:pt x="260" y="186"/>
                  </a:lnTo>
                  <a:lnTo>
                    <a:pt x="266" y="192"/>
                  </a:lnTo>
                  <a:lnTo>
                    <a:pt x="272" y="198"/>
                  </a:lnTo>
                  <a:lnTo>
                    <a:pt x="282" y="198"/>
                  </a:lnTo>
                  <a:lnTo>
                    <a:pt x="282" y="198"/>
                  </a:lnTo>
                  <a:lnTo>
                    <a:pt x="292" y="198"/>
                  </a:lnTo>
                  <a:lnTo>
                    <a:pt x="298" y="194"/>
                  </a:lnTo>
                  <a:lnTo>
                    <a:pt x="304" y="188"/>
                  </a:lnTo>
                  <a:lnTo>
                    <a:pt x="310" y="180"/>
                  </a:lnTo>
                  <a:lnTo>
                    <a:pt x="316" y="164"/>
                  </a:lnTo>
                  <a:lnTo>
                    <a:pt x="320" y="148"/>
                  </a:lnTo>
                  <a:lnTo>
                    <a:pt x="320" y="148"/>
                  </a:lnTo>
                  <a:lnTo>
                    <a:pt x="324" y="130"/>
                  </a:lnTo>
                  <a:lnTo>
                    <a:pt x="324" y="114"/>
                  </a:lnTo>
                  <a:lnTo>
                    <a:pt x="324" y="96"/>
                  </a:lnTo>
                  <a:lnTo>
                    <a:pt x="322" y="80"/>
                  </a:lnTo>
                  <a:lnTo>
                    <a:pt x="322" y="80"/>
                  </a:lnTo>
                  <a:lnTo>
                    <a:pt x="320" y="62"/>
                  </a:lnTo>
                  <a:lnTo>
                    <a:pt x="314" y="44"/>
                  </a:lnTo>
                  <a:lnTo>
                    <a:pt x="304" y="28"/>
                  </a:lnTo>
                  <a:lnTo>
                    <a:pt x="298" y="22"/>
                  </a:lnTo>
                  <a:lnTo>
                    <a:pt x="290" y="16"/>
                  </a:lnTo>
                  <a:lnTo>
                    <a:pt x="290" y="16"/>
                  </a:lnTo>
                  <a:lnTo>
                    <a:pt x="282" y="10"/>
                  </a:lnTo>
                  <a:lnTo>
                    <a:pt x="274" y="6"/>
                  </a:lnTo>
                  <a:lnTo>
                    <a:pt x="264" y="2"/>
                  </a:lnTo>
                  <a:lnTo>
                    <a:pt x="254" y="0"/>
                  </a:lnTo>
                  <a:lnTo>
                    <a:pt x="244" y="0"/>
                  </a:lnTo>
                  <a:lnTo>
                    <a:pt x="236" y="2"/>
                  </a:lnTo>
                  <a:lnTo>
                    <a:pt x="226" y="6"/>
                  </a:lnTo>
                  <a:lnTo>
                    <a:pt x="218" y="12"/>
                  </a:lnTo>
                  <a:lnTo>
                    <a:pt x="218" y="12"/>
                  </a:lnTo>
                  <a:lnTo>
                    <a:pt x="212" y="20"/>
                  </a:lnTo>
                  <a:lnTo>
                    <a:pt x="208" y="28"/>
                  </a:lnTo>
                  <a:lnTo>
                    <a:pt x="202" y="48"/>
                  </a:lnTo>
                  <a:lnTo>
                    <a:pt x="202" y="48"/>
                  </a:lnTo>
                  <a:lnTo>
                    <a:pt x="198" y="64"/>
                  </a:lnTo>
                  <a:lnTo>
                    <a:pt x="190" y="82"/>
                  </a:lnTo>
                  <a:lnTo>
                    <a:pt x="190" y="82"/>
                  </a:lnTo>
                  <a:lnTo>
                    <a:pt x="182" y="92"/>
                  </a:lnTo>
                  <a:lnTo>
                    <a:pt x="178" y="96"/>
                  </a:lnTo>
                  <a:lnTo>
                    <a:pt x="172" y="100"/>
                  </a:lnTo>
                  <a:lnTo>
                    <a:pt x="172" y="100"/>
                  </a:lnTo>
                  <a:lnTo>
                    <a:pt x="162" y="102"/>
                  </a:lnTo>
                  <a:lnTo>
                    <a:pt x="162" y="102"/>
                  </a:lnTo>
                  <a:lnTo>
                    <a:pt x="164" y="106"/>
                  </a:lnTo>
                  <a:lnTo>
                    <a:pt x="164" y="108"/>
                  </a:lnTo>
                  <a:lnTo>
                    <a:pt x="162" y="112"/>
                  </a:lnTo>
                  <a:lnTo>
                    <a:pt x="162" y="112"/>
                  </a:lnTo>
                  <a:lnTo>
                    <a:pt x="166" y="106"/>
                  </a:lnTo>
                  <a:lnTo>
                    <a:pt x="168" y="100"/>
                  </a:lnTo>
                  <a:lnTo>
                    <a:pt x="168" y="94"/>
                  </a:lnTo>
                  <a:lnTo>
                    <a:pt x="166" y="88"/>
                  </a:lnTo>
                  <a:lnTo>
                    <a:pt x="162" y="82"/>
                  </a:lnTo>
                  <a:lnTo>
                    <a:pt x="156" y="78"/>
                  </a:lnTo>
                  <a:lnTo>
                    <a:pt x="150" y="76"/>
                  </a:lnTo>
                  <a:lnTo>
                    <a:pt x="144" y="78"/>
                  </a:lnTo>
                  <a:lnTo>
                    <a:pt x="144" y="78"/>
                  </a:lnTo>
                  <a:lnTo>
                    <a:pt x="134" y="82"/>
                  </a:lnTo>
                  <a:lnTo>
                    <a:pt x="126" y="86"/>
                  </a:lnTo>
                  <a:lnTo>
                    <a:pt x="108" y="96"/>
                  </a:lnTo>
                  <a:lnTo>
                    <a:pt x="108" y="96"/>
                  </a:lnTo>
                  <a:lnTo>
                    <a:pt x="104" y="100"/>
                  </a:lnTo>
                  <a:lnTo>
                    <a:pt x="98" y="100"/>
                  </a:lnTo>
                  <a:lnTo>
                    <a:pt x="98" y="100"/>
                  </a:lnTo>
                  <a:lnTo>
                    <a:pt x="96" y="100"/>
                  </a:lnTo>
                  <a:lnTo>
                    <a:pt x="96" y="100"/>
                  </a:lnTo>
                  <a:lnTo>
                    <a:pt x="98" y="102"/>
                  </a:lnTo>
                  <a:lnTo>
                    <a:pt x="96" y="98"/>
                  </a:lnTo>
                  <a:lnTo>
                    <a:pt x="96" y="98"/>
                  </a:lnTo>
                  <a:lnTo>
                    <a:pt x="94" y="94"/>
                  </a:lnTo>
                  <a:lnTo>
                    <a:pt x="90" y="88"/>
                  </a:lnTo>
                  <a:lnTo>
                    <a:pt x="86" y="86"/>
                  </a:lnTo>
                  <a:lnTo>
                    <a:pt x="80" y="84"/>
                  </a:lnTo>
                  <a:lnTo>
                    <a:pt x="80" y="84"/>
                  </a:lnTo>
                  <a:lnTo>
                    <a:pt x="74" y="84"/>
                  </a:lnTo>
                  <a:lnTo>
                    <a:pt x="70" y="86"/>
                  </a:lnTo>
                  <a:lnTo>
                    <a:pt x="64" y="90"/>
                  </a:lnTo>
                  <a:lnTo>
                    <a:pt x="60" y="94"/>
                  </a:lnTo>
                  <a:lnTo>
                    <a:pt x="60" y="94"/>
                  </a:lnTo>
                  <a:lnTo>
                    <a:pt x="48" y="108"/>
                  </a:lnTo>
                  <a:lnTo>
                    <a:pt x="40" y="116"/>
                  </a:lnTo>
                  <a:lnTo>
                    <a:pt x="32" y="120"/>
                  </a:lnTo>
                  <a:lnTo>
                    <a:pt x="32" y="120"/>
                  </a:lnTo>
                  <a:lnTo>
                    <a:pt x="22" y="124"/>
                  </a:lnTo>
                  <a:lnTo>
                    <a:pt x="12" y="130"/>
                  </a:lnTo>
                  <a:lnTo>
                    <a:pt x="6" y="138"/>
                  </a:lnTo>
                  <a:lnTo>
                    <a:pt x="2" y="148"/>
                  </a:lnTo>
                  <a:lnTo>
                    <a:pt x="2" y="148"/>
                  </a:lnTo>
                  <a:lnTo>
                    <a:pt x="0" y="160"/>
                  </a:lnTo>
                  <a:lnTo>
                    <a:pt x="2" y="172"/>
                  </a:lnTo>
                  <a:lnTo>
                    <a:pt x="8" y="182"/>
                  </a:lnTo>
                  <a:lnTo>
                    <a:pt x="14" y="192"/>
                  </a:lnTo>
                  <a:lnTo>
                    <a:pt x="14" y="192"/>
                  </a:lnTo>
                  <a:lnTo>
                    <a:pt x="24" y="198"/>
                  </a:lnTo>
                  <a:lnTo>
                    <a:pt x="34" y="204"/>
                  </a:lnTo>
                  <a:lnTo>
                    <a:pt x="54" y="214"/>
                  </a:lnTo>
                  <a:lnTo>
                    <a:pt x="54" y="214"/>
                  </a:lnTo>
                  <a:lnTo>
                    <a:pt x="62" y="220"/>
                  </a:lnTo>
                  <a:lnTo>
                    <a:pt x="70" y="228"/>
                  </a:lnTo>
                  <a:lnTo>
                    <a:pt x="78" y="234"/>
                  </a:lnTo>
                  <a:lnTo>
                    <a:pt x="88" y="240"/>
                  </a:lnTo>
                  <a:lnTo>
                    <a:pt x="88" y="240"/>
                  </a:lnTo>
                  <a:lnTo>
                    <a:pt x="98" y="244"/>
                  </a:lnTo>
                  <a:lnTo>
                    <a:pt x="110" y="248"/>
                  </a:lnTo>
                  <a:lnTo>
                    <a:pt x="134" y="248"/>
                  </a:lnTo>
                  <a:lnTo>
                    <a:pt x="134" y="248"/>
                  </a:lnTo>
                  <a:lnTo>
                    <a:pt x="186" y="246"/>
                  </a:lnTo>
                  <a:lnTo>
                    <a:pt x="186" y="246"/>
                  </a:lnTo>
                  <a:lnTo>
                    <a:pt x="198" y="246"/>
                  </a:lnTo>
                  <a:lnTo>
                    <a:pt x="210" y="244"/>
                  </a:lnTo>
                  <a:lnTo>
                    <a:pt x="220" y="238"/>
                  </a:lnTo>
                  <a:lnTo>
                    <a:pt x="224" y="236"/>
                  </a:lnTo>
                  <a:lnTo>
                    <a:pt x="228" y="230"/>
                  </a:lnTo>
                  <a:lnTo>
                    <a:pt x="228" y="230"/>
                  </a:lnTo>
                  <a:lnTo>
                    <a:pt x="232" y="224"/>
                  </a:lnTo>
                  <a:lnTo>
                    <a:pt x="234" y="218"/>
                  </a:lnTo>
                  <a:lnTo>
                    <a:pt x="236" y="204"/>
                  </a:lnTo>
                  <a:lnTo>
                    <a:pt x="234" y="174"/>
                  </a:lnTo>
                  <a:lnTo>
                    <a:pt x="234" y="174"/>
                  </a:lnTo>
                  <a:lnTo>
                    <a:pt x="234" y="162"/>
                  </a:lnTo>
                  <a:lnTo>
                    <a:pt x="234" y="148"/>
                  </a:lnTo>
                  <a:lnTo>
                    <a:pt x="234" y="148"/>
                  </a:lnTo>
                  <a:lnTo>
                    <a:pt x="236" y="140"/>
                  </a:lnTo>
                  <a:lnTo>
                    <a:pt x="236" y="140"/>
                  </a:lnTo>
                  <a:lnTo>
                    <a:pt x="238" y="136"/>
                  </a:lnTo>
                  <a:lnTo>
                    <a:pt x="238" y="136"/>
                  </a:lnTo>
                  <a:lnTo>
                    <a:pt x="240" y="134"/>
                  </a:lnTo>
                  <a:lnTo>
                    <a:pt x="240" y="134"/>
                  </a:lnTo>
                  <a:lnTo>
                    <a:pt x="240" y="134"/>
                  </a:lnTo>
                  <a:lnTo>
                    <a:pt x="240" y="134"/>
                  </a:lnTo>
                  <a:lnTo>
                    <a:pt x="240" y="134"/>
                  </a:lnTo>
                  <a:lnTo>
                    <a:pt x="230" y="138"/>
                  </a:lnTo>
                  <a:lnTo>
                    <a:pt x="230" y="138"/>
                  </a:lnTo>
                  <a:lnTo>
                    <a:pt x="232" y="138"/>
                  </a:lnTo>
                  <a:lnTo>
                    <a:pt x="232" y="138"/>
                  </a:lnTo>
                  <a:lnTo>
                    <a:pt x="222" y="134"/>
                  </a:lnTo>
                  <a:lnTo>
                    <a:pt x="222" y="134"/>
                  </a:lnTo>
                  <a:lnTo>
                    <a:pt x="226" y="138"/>
                  </a:lnTo>
                  <a:lnTo>
                    <a:pt x="228" y="142"/>
                  </a:lnTo>
                  <a:lnTo>
                    <a:pt x="228" y="150"/>
                  </a:lnTo>
                  <a:lnTo>
                    <a:pt x="228" y="150"/>
                  </a:lnTo>
                  <a:lnTo>
                    <a:pt x="228" y="190"/>
                  </a:lnTo>
                  <a:lnTo>
                    <a:pt x="228" y="190"/>
                  </a:lnTo>
                  <a:lnTo>
                    <a:pt x="228" y="202"/>
                  </a:lnTo>
                  <a:lnTo>
                    <a:pt x="232" y="210"/>
                  </a:lnTo>
                  <a:lnTo>
                    <a:pt x="238" y="218"/>
                  </a:lnTo>
                  <a:lnTo>
                    <a:pt x="248" y="222"/>
                  </a:lnTo>
                  <a:lnTo>
                    <a:pt x="248" y="222"/>
                  </a:lnTo>
                  <a:lnTo>
                    <a:pt x="258" y="224"/>
                  </a:lnTo>
                  <a:lnTo>
                    <a:pt x="270" y="224"/>
                  </a:lnTo>
                  <a:lnTo>
                    <a:pt x="292" y="222"/>
                  </a:lnTo>
                  <a:lnTo>
                    <a:pt x="292" y="222"/>
                  </a:lnTo>
                  <a:lnTo>
                    <a:pt x="300" y="220"/>
                  </a:lnTo>
                  <a:lnTo>
                    <a:pt x="306" y="216"/>
                  </a:lnTo>
                  <a:lnTo>
                    <a:pt x="310" y="210"/>
                  </a:lnTo>
                  <a:lnTo>
                    <a:pt x="312" y="202"/>
                  </a:lnTo>
                  <a:lnTo>
                    <a:pt x="310" y="194"/>
                  </a:lnTo>
                  <a:lnTo>
                    <a:pt x="306" y="188"/>
                  </a:lnTo>
                  <a:lnTo>
                    <a:pt x="300" y="184"/>
                  </a:lnTo>
                  <a:lnTo>
                    <a:pt x="292" y="182"/>
                  </a:lnTo>
                  <a:lnTo>
                    <a:pt x="292" y="182"/>
                  </a:lnTo>
                  <a:close/>
                </a:path>
              </a:pathLst>
            </a:custGeom>
            <a:solidFill>
              <a:srgbClr val="007EA3"/>
            </a:solidFill>
            <a:ln w="76200">
              <a:solidFill>
                <a:srgbClr val="007EA3"/>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6">
              <a:extLst>
                <a:ext uri="{FF2B5EF4-FFF2-40B4-BE49-F238E27FC236}">
                  <a16:creationId xmlns:a16="http://schemas.microsoft.com/office/drawing/2014/main" id="{8CAA4159-2095-4E45-83A9-B7F1A61D8B0A}"/>
                </a:ext>
              </a:extLst>
            </p:cNvPr>
            <p:cNvSpPr>
              <a:spLocks/>
            </p:cNvSpPr>
            <p:nvPr/>
          </p:nvSpPr>
          <p:spPr bwMode="auto">
            <a:xfrm>
              <a:off x="3044" y="2387"/>
              <a:ext cx="677" cy="331"/>
            </a:xfrm>
            <a:custGeom>
              <a:avLst/>
              <a:gdLst>
                <a:gd name="T0" fmla="*/ 240 w 677"/>
                <a:gd name="T1" fmla="*/ 24 h 331"/>
                <a:gd name="T2" fmla="*/ 56 w 677"/>
                <a:gd name="T3" fmla="*/ 199 h 331"/>
                <a:gd name="T4" fmla="*/ 98 w 677"/>
                <a:gd name="T5" fmla="*/ 269 h 331"/>
                <a:gd name="T6" fmla="*/ 254 w 677"/>
                <a:gd name="T7" fmla="*/ 209 h 331"/>
                <a:gd name="T8" fmla="*/ 324 w 677"/>
                <a:gd name="T9" fmla="*/ 275 h 331"/>
                <a:gd name="T10" fmla="*/ 567 w 677"/>
                <a:gd name="T11" fmla="*/ 327 h 331"/>
                <a:gd name="T12" fmla="*/ 647 w 677"/>
                <a:gd name="T13" fmla="*/ 253 h 331"/>
                <a:gd name="T14" fmla="*/ 667 w 677"/>
                <a:gd name="T15" fmla="*/ 181 h 331"/>
                <a:gd name="T16" fmla="*/ 513 w 677"/>
                <a:gd name="T17" fmla="*/ 152 h 331"/>
                <a:gd name="T18" fmla="*/ 335 w 677"/>
                <a:gd name="T19" fmla="*/ 8 h 331"/>
                <a:gd name="T20" fmla="*/ 222 w 677"/>
                <a:gd name="T21" fmla="*/ 60 h 331"/>
                <a:gd name="T22" fmla="*/ 88 w 677"/>
                <a:gd name="T23" fmla="*/ 183 h 331"/>
                <a:gd name="T24" fmla="*/ 102 w 677"/>
                <a:gd name="T25" fmla="*/ 235 h 331"/>
                <a:gd name="T26" fmla="*/ 254 w 677"/>
                <a:gd name="T27" fmla="*/ 185 h 331"/>
                <a:gd name="T28" fmla="*/ 329 w 677"/>
                <a:gd name="T29" fmla="*/ 249 h 331"/>
                <a:gd name="T30" fmla="*/ 529 w 677"/>
                <a:gd name="T31" fmla="*/ 317 h 331"/>
                <a:gd name="T32" fmla="*/ 625 w 677"/>
                <a:gd name="T33" fmla="*/ 243 h 331"/>
                <a:gd name="T34" fmla="*/ 593 w 677"/>
                <a:gd name="T35" fmla="*/ 195 h 331"/>
                <a:gd name="T36" fmla="*/ 489 w 677"/>
                <a:gd name="T37" fmla="*/ 253 h 331"/>
                <a:gd name="T38" fmla="*/ 357 w 677"/>
                <a:gd name="T39" fmla="*/ 165 h 331"/>
                <a:gd name="T40" fmla="*/ 230 w 677"/>
                <a:gd name="T41" fmla="*/ 118 h 331"/>
                <a:gd name="T42" fmla="*/ 146 w 677"/>
                <a:gd name="T43" fmla="*/ 183 h 331"/>
                <a:gd name="T44" fmla="*/ 268 w 677"/>
                <a:gd name="T45" fmla="*/ 108 h 331"/>
                <a:gd name="T46" fmla="*/ 276 w 677"/>
                <a:gd name="T47" fmla="*/ 78 h 331"/>
                <a:gd name="T48" fmla="*/ 292 w 677"/>
                <a:gd name="T49" fmla="*/ 140 h 331"/>
                <a:gd name="T50" fmla="*/ 365 w 677"/>
                <a:gd name="T51" fmla="*/ 54 h 331"/>
                <a:gd name="T52" fmla="*/ 339 w 677"/>
                <a:gd name="T53" fmla="*/ 90 h 331"/>
                <a:gd name="T54" fmla="*/ 499 w 677"/>
                <a:gd name="T55" fmla="*/ 225 h 331"/>
                <a:gd name="T56" fmla="*/ 519 w 677"/>
                <a:gd name="T57" fmla="*/ 219 h 331"/>
                <a:gd name="T58" fmla="*/ 461 w 677"/>
                <a:gd name="T59" fmla="*/ 233 h 331"/>
                <a:gd name="T60" fmla="*/ 435 w 677"/>
                <a:gd name="T61" fmla="*/ 273 h 331"/>
                <a:gd name="T62" fmla="*/ 557 w 677"/>
                <a:gd name="T63" fmla="*/ 223 h 331"/>
                <a:gd name="T64" fmla="*/ 473 w 677"/>
                <a:gd name="T65" fmla="*/ 156 h 331"/>
                <a:gd name="T66" fmla="*/ 349 w 677"/>
                <a:gd name="T67" fmla="*/ 92 h 331"/>
                <a:gd name="T68" fmla="*/ 316 w 677"/>
                <a:gd name="T69" fmla="*/ 96 h 331"/>
                <a:gd name="T70" fmla="*/ 324 w 677"/>
                <a:gd name="T71" fmla="*/ 36 h 331"/>
                <a:gd name="T72" fmla="*/ 152 w 677"/>
                <a:gd name="T73" fmla="*/ 152 h 331"/>
                <a:gd name="T74" fmla="*/ 288 w 677"/>
                <a:gd name="T75" fmla="*/ 160 h 331"/>
                <a:gd name="T76" fmla="*/ 355 w 677"/>
                <a:gd name="T77" fmla="*/ 249 h 331"/>
                <a:gd name="T78" fmla="*/ 509 w 677"/>
                <a:gd name="T79" fmla="*/ 291 h 331"/>
                <a:gd name="T80" fmla="*/ 595 w 677"/>
                <a:gd name="T81" fmla="*/ 235 h 331"/>
                <a:gd name="T82" fmla="*/ 553 w 677"/>
                <a:gd name="T83" fmla="*/ 269 h 331"/>
                <a:gd name="T84" fmla="*/ 385 w 677"/>
                <a:gd name="T85" fmla="*/ 243 h 331"/>
                <a:gd name="T86" fmla="*/ 333 w 677"/>
                <a:gd name="T87" fmla="*/ 165 h 331"/>
                <a:gd name="T88" fmla="*/ 160 w 677"/>
                <a:gd name="T89" fmla="*/ 177 h 331"/>
                <a:gd name="T90" fmla="*/ 116 w 677"/>
                <a:gd name="T91" fmla="*/ 199 h 331"/>
                <a:gd name="T92" fmla="*/ 138 w 677"/>
                <a:gd name="T93" fmla="*/ 195 h 331"/>
                <a:gd name="T94" fmla="*/ 260 w 677"/>
                <a:gd name="T95" fmla="*/ 78 h 331"/>
                <a:gd name="T96" fmla="*/ 314 w 677"/>
                <a:gd name="T97" fmla="*/ 42 h 331"/>
                <a:gd name="T98" fmla="*/ 445 w 677"/>
                <a:gd name="T99" fmla="*/ 138 h 331"/>
                <a:gd name="T100" fmla="*/ 581 w 677"/>
                <a:gd name="T101" fmla="*/ 217 h 331"/>
                <a:gd name="T102" fmla="*/ 629 w 677"/>
                <a:gd name="T103" fmla="*/ 211 h 331"/>
                <a:gd name="T104" fmla="*/ 565 w 677"/>
                <a:gd name="T105" fmla="*/ 287 h 331"/>
                <a:gd name="T106" fmla="*/ 359 w 677"/>
                <a:gd name="T107" fmla="*/ 253 h 331"/>
                <a:gd name="T108" fmla="*/ 258 w 677"/>
                <a:gd name="T109" fmla="*/ 169 h 331"/>
                <a:gd name="T110" fmla="*/ 120 w 677"/>
                <a:gd name="T111" fmla="*/ 227 h 331"/>
                <a:gd name="T112" fmla="*/ 112 w 677"/>
                <a:gd name="T113" fmla="*/ 225 h 331"/>
                <a:gd name="T114" fmla="*/ 96 w 677"/>
                <a:gd name="T115" fmla="*/ 199 h 331"/>
                <a:gd name="T116" fmla="*/ 268 w 677"/>
                <a:gd name="T117" fmla="*/ 26 h 331"/>
                <a:gd name="T118" fmla="*/ 10 w 677"/>
                <a:gd name="T119" fmla="*/ 189 h 331"/>
                <a:gd name="T120" fmla="*/ 30 w 677"/>
                <a:gd name="T121" fmla="*/ 22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31">
                  <a:moveTo>
                    <a:pt x="30" y="225"/>
                  </a:moveTo>
                  <a:lnTo>
                    <a:pt x="30" y="225"/>
                  </a:lnTo>
                  <a:lnTo>
                    <a:pt x="90" y="181"/>
                  </a:lnTo>
                  <a:lnTo>
                    <a:pt x="150" y="136"/>
                  </a:lnTo>
                  <a:lnTo>
                    <a:pt x="150" y="136"/>
                  </a:lnTo>
                  <a:lnTo>
                    <a:pt x="204" y="94"/>
                  </a:lnTo>
                  <a:lnTo>
                    <a:pt x="234" y="74"/>
                  </a:lnTo>
                  <a:lnTo>
                    <a:pt x="264" y="56"/>
                  </a:lnTo>
                  <a:lnTo>
                    <a:pt x="264" y="56"/>
                  </a:lnTo>
                  <a:lnTo>
                    <a:pt x="240" y="24"/>
                  </a:lnTo>
                  <a:lnTo>
                    <a:pt x="240" y="24"/>
                  </a:lnTo>
                  <a:lnTo>
                    <a:pt x="204" y="62"/>
                  </a:lnTo>
                  <a:lnTo>
                    <a:pt x="166" y="96"/>
                  </a:lnTo>
                  <a:lnTo>
                    <a:pt x="126" y="128"/>
                  </a:lnTo>
                  <a:lnTo>
                    <a:pt x="84" y="158"/>
                  </a:lnTo>
                  <a:lnTo>
                    <a:pt x="84" y="158"/>
                  </a:lnTo>
                  <a:lnTo>
                    <a:pt x="74" y="165"/>
                  </a:lnTo>
                  <a:lnTo>
                    <a:pt x="64" y="175"/>
                  </a:lnTo>
                  <a:lnTo>
                    <a:pt x="60" y="179"/>
                  </a:lnTo>
                  <a:lnTo>
                    <a:pt x="56" y="185"/>
                  </a:lnTo>
                  <a:lnTo>
                    <a:pt x="56" y="191"/>
                  </a:lnTo>
                  <a:lnTo>
                    <a:pt x="56" y="199"/>
                  </a:lnTo>
                  <a:lnTo>
                    <a:pt x="56" y="199"/>
                  </a:lnTo>
                  <a:lnTo>
                    <a:pt x="58" y="205"/>
                  </a:lnTo>
                  <a:lnTo>
                    <a:pt x="60" y="211"/>
                  </a:lnTo>
                  <a:lnTo>
                    <a:pt x="66" y="223"/>
                  </a:lnTo>
                  <a:lnTo>
                    <a:pt x="66" y="223"/>
                  </a:lnTo>
                  <a:lnTo>
                    <a:pt x="80" y="249"/>
                  </a:lnTo>
                  <a:lnTo>
                    <a:pt x="80" y="249"/>
                  </a:lnTo>
                  <a:lnTo>
                    <a:pt x="88" y="261"/>
                  </a:lnTo>
                  <a:lnTo>
                    <a:pt x="92" y="265"/>
                  </a:lnTo>
                  <a:lnTo>
                    <a:pt x="98" y="269"/>
                  </a:lnTo>
                  <a:lnTo>
                    <a:pt x="98" y="269"/>
                  </a:lnTo>
                  <a:lnTo>
                    <a:pt x="106" y="271"/>
                  </a:lnTo>
                  <a:lnTo>
                    <a:pt x="114" y="271"/>
                  </a:lnTo>
                  <a:lnTo>
                    <a:pt x="128" y="267"/>
                  </a:lnTo>
                  <a:lnTo>
                    <a:pt x="128" y="267"/>
                  </a:lnTo>
                  <a:lnTo>
                    <a:pt x="178" y="249"/>
                  </a:lnTo>
                  <a:lnTo>
                    <a:pt x="178" y="249"/>
                  </a:lnTo>
                  <a:lnTo>
                    <a:pt x="202" y="239"/>
                  </a:lnTo>
                  <a:lnTo>
                    <a:pt x="226" y="225"/>
                  </a:lnTo>
                  <a:lnTo>
                    <a:pt x="226" y="225"/>
                  </a:lnTo>
                  <a:lnTo>
                    <a:pt x="244" y="213"/>
                  </a:lnTo>
                  <a:lnTo>
                    <a:pt x="254" y="209"/>
                  </a:lnTo>
                  <a:lnTo>
                    <a:pt x="260" y="207"/>
                  </a:lnTo>
                  <a:lnTo>
                    <a:pt x="264" y="209"/>
                  </a:lnTo>
                  <a:lnTo>
                    <a:pt x="264" y="209"/>
                  </a:lnTo>
                  <a:lnTo>
                    <a:pt x="270" y="211"/>
                  </a:lnTo>
                  <a:lnTo>
                    <a:pt x="274" y="217"/>
                  </a:lnTo>
                  <a:lnTo>
                    <a:pt x="274" y="217"/>
                  </a:lnTo>
                  <a:lnTo>
                    <a:pt x="290" y="237"/>
                  </a:lnTo>
                  <a:lnTo>
                    <a:pt x="290" y="237"/>
                  </a:lnTo>
                  <a:lnTo>
                    <a:pt x="308" y="257"/>
                  </a:lnTo>
                  <a:lnTo>
                    <a:pt x="324" y="275"/>
                  </a:lnTo>
                  <a:lnTo>
                    <a:pt x="324" y="275"/>
                  </a:lnTo>
                  <a:lnTo>
                    <a:pt x="343" y="291"/>
                  </a:lnTo>
                  <a:lnTo>
                    <a:pt x="365" y="305"/>
                  </a:lnTo>
                  <a:lnTo>
                    <a:pt x="389" y="317"/>
                  </a:lnTo>
                  <a:lnTo>
                    <a:pt x="413" y="323"/>
                  </a:lnTo>
                  <a:lnTo>
                    <a:pt x="413" y="323"/>
                  </a:lnTo>
                  <a:lnTo>
                    <a:pt x="441" y="329"/>
                  </a:lnTo>
                  <a:lnTo>
                    <a:pt x="471" y="331"/>
                  </a:lnTo>
                  <a:lnTo>
                    <a:pt x="529" y="331"/>
                  </a:lnTo>
                  <a:lnTo>
                    <a:pt x="529" y="331"/>
                  </a:lnTo>
                  <a:lnTo>
                    <a:pt x="553" y="329"/>
                  </a:lnTo>
                  <a:lnTo>
                    <a:pt x="567" y="327"/>
                  </a:lnTo>
                  <a:lnTo>
                    <a:pt x="579" y="325"/>
                  </a:lnTo>
                  <a:lnTo>
                    <a:pt x="591" y="321"/>
                  </a:lnTo>
                  <a:lnTo>
                    <a:pt x="601" y="313"/>
                  </a:lnTo>
                  <a:lnTo>
                    <a:pt x="609" y="305"/>
                  </a:lnTo>
                  <a:lnTo>
                    <a:pt x="617" y="295"/>
                  </a:lnTo>
                  <a:lnTo>
                    <a:pt x="617" y="295"/>
                  </a:lnTo>
                  <a:lnTo>
                    <a:pt x="621" y="281"/>
                  </a:lnTo>
                  <a:lnTo>
                    <a:pt x="623" y="275"/>
                  </a:lnTo>
                  <a:lnTo>
                    <a:pt x="627" y="271"/>
                  </a:lnTo>
                  <a:lnTo>
                    <a:pt x="627" y="271"/>
                  </a:lnTo>
                  <a:lnTo>
                    <a:pt x="647" y="253"/>
                  </a:lnTo>
                  <a:lnTo>
                    <a:pt x="647" y="253"/>
                  </a:lnTo>
                  <a:lnTo>
                    <a:pt x="657" y="241"/>
                  </a:lnTo>
                  <a:lnTo>
                    <a:pt x="665" y="229"/>
                  </a:lnTo>
                  <a:lnTo>
                    <a:pt x="671" y="217"/>
                  </a:lnTo>
                  <a:lnTo>
                    <a:pt x="677" y="203"/>
                  </a:lnTo>
                  <a:lnTo>
                    <a:pt x="677" y="203"/>
                  </a:lnTo>
                  <a:lnTo>
                    <a:pt x="677" y="197"/>
                  </a:lnTo>
                  <a:lnTo>
                    <a:pt x="675" y="191"/>
                  </a:lnTo>
                  <a:lnTo>
                    <a:pt x="673" y="185"/>
                  </a:lnTo>
                  <a:lnTo>
                    <a:pt x="667" y="181"/>
                  </a:lnTo>
                  <a:lnTo>
                    <a:pt x="667" y="181"/>
                  </a:lnTo>
                  <a:lnTo>
                    <a:pt x="655" y="175"/>
                  </a:lnTo>
                  <a:lnTo>
                    <a:pt x="643" y="173"/>
                  </a:lnTo>
                  <a:lnTo>
                    <a:pt x="631" y="173"/>
                  </a:lnTo>
                  <a:lnTo>
                    <a:pt x="617" y="175"/>
                  </a:lnTo>
                  <a:lnTo>
                    <a:pt x="617" y="175"/>
                  </a:lnTo>
                  <a:lnTo>
                    <a:pt x="595" y="177"/>
                  </a:lnTo>
                  <a:lnTo>
                    <a:pt x="573" y="175"/>
                  </a:lnTo>
                  <a:lnTo>
                    <a:pt x="573" y="175"/>
                  </a:lnTo>
                  <a:lnTo>
                    <a:pt x="551" y="171"/>
                  </a:lnTo>
                  <a:lnTo>
                    <a:pt x="531" y="163"/>
                  </a:lnTo>
                  <a:lnTo>
                    <a:pt x="513" y="152"/>
                  </a:lnTo>
                  <a:lnTo>
                    <a:pt x="497" y="138"/>
                  </a:lnTo>
                  <a:lnTo>
                    <a:pt x="497" y="138"/>
                  </a:lnTo>
                  <a:lnTo>
                    <a:pt x="481" y="120"/>
                  </a:lnTo>
                  <a:lnTo>
                    <a:pt x="465" y="100"/>
                  </a:lnTo>
                  <a:lnTo>
                    <a:pt x="465" y="100"/>
                  </a:lnTo>
                  <a:lnTo>
                    <a:pt x="445" y="82"/>
                  </a:lnTo>
                  <a:lnTo>
                    <a:pt x="423" y="68"/>
                  </a:lnTo>
                  <a:lnTo>
                    <a:pt x="423" y="68"/>
                  </a:lnTo>
                  <a:lnTo>
                    <a:pt x="379" y="36"/>
                  </a:lnTo>
                  <a:lnTo>
                    <a:pt x="357" y="20"/>
                  </a:lnTo>
                  <a:lnTo>
                    <a:pt x="335" y="8"/>
                  </a:lnTo>
                  <a:lnTo>
                    <a:pt x="335" y="8"/>
                  </a:lnTo>
                  <a:lnTo>
                    <a:pt x="322" y="2"/>
                  </a:lnTo>
                  <a:lnTo>
                    <a:pt x="310" y="0"/>
                  </a:lnTo>
                  <a:lnTo>
                    <a:pt x="296" y="0"/>
                  </a:lnTo>
                  <a:lnTo>
                    <a:pt x="290" y="4"/>
                  </a:lnTo>
                  <a:lnTo>
                    <a:pt x="284" y="8"/>
                  </a:lnTo>
                  <a:lnTo>
                    <a:pt x="284" y="8"/>
                  </a:lnTo>
                  <a:lnTo>
                    <a:pt x="262" y="24"/>
                  </a:lnTo>
                  <a:lnTo>
                    <a:pt x="240" y="42"/>
                  </a:lnTo>
                  <a:lnTo>
                    <a:pt x="240" y="42"/>
                  </a:lnTo>
                  <a:lnTo>
                    <a:pt x="222" y="60"/>
                  </a:lnTo>
                  <a:lnTo>
                    <a:pt x="214" y="70"/>
                  </a:lnTo>
                  <a:lnTo>
                    <a:pt x="206" y="80"/>
                  </a:lnTo>
                  <a:lnTo>
                    <a:pt x="206" y="80"/>
                  </a:lnTo>
                  <a:lnTo>
                    <a:pt x="194" y="100"/>
                  </a:lnTo>
                  <a:lnTo>
                    <a:pt x="186" y="108"/>
                  </a:lnTo>
                  <a:lnTo>
                    <a:pt x="178" y="116"/>
                  </a:lnTo>
                  <a:lnTo>
                    <a:pt x="178" y="116"/>
                  </a:lnTo>
                  <a:lnTo>
                    <a:pt x="134" y="148"/>
                  </a:lnTo>
                  <a:lnTo>
                    <a:pt x="134" y="148"/>
                  </a:lnTo>
                  <a:lnTo>
                    <a:pt x="110" y="165"/>
                  </a:lnTo>
                  <a:lnTo>
                    <a:pt x="88" y="183"/>
                  </a:lnTo>
                  <a:lnTo>
                    <a:pt x="88" y="183"/>
                  </a:lnTo>
                  <a:lnTo>
                    <a:pt x="82" y="189"/>
                  </a:lnTo>
                  <a:lnTo>
                    <a:pt x="80" y="193"/>
                  </a:lnTo>
                  <a:lnTo>
                    <a:pt x="78" y="199"/>
                  </a:lnTo>
                  <a:lnTo>
                    <a:pt x="78" y="207"/>
                  </a:lnTo>
                  <a:lnTo>
                    <a:pt x="78" y="213"/>
                  </a:lnTo>
                  <a:lnTo>
                    <a:pt x="82" y="219"/>
                  </a:lnTo>
                  <a:lnTo>
                    <a:pt x="86" y="223"/>
                  </a:lnTo>
                  <a:lnTo>
                    <a:pt x="90" y="229"/>
                  </a:lnTo>
                  <a:lnTo>
                    <a:pt x="90" y="229"/>
                  </a:lnTo>
                  <a:lnTo>
                    <a:pt x="102" y="235"/>
                  </a:lnTo>
                  <a:lnTo>
                    <a:pt x="114" y="237"/>
                  </a:lnTo>
                  <a:lnTo>
                    <a:pt x="128" y="235"/>
                  </a:lnTo>
                  <a:lnTo>
                    <a:pt x="142" y="233"/>
                  </a:lnTo>
                  <a:lnTo>
                    <a:pt x="142" y="233"/>
                  </a:lnTo>
                  <a:lnTo>
                    <a:pt x="164" y="221"/>
                  </a:lnTo>
                  <a:lnTo>
                    <a:pt x="188" y="209"/>
                  </a:lnTo>
                  <a:lnTo>
                    <a:pt x="188" y="209"/>
                  </a:lnTo>
                  <a:lnTo>
                    <a:pt x="212" y="199"/>
                  </a:lnTo>
                  <a:lnTo>
                    <a:pt x="236" y="191"/>
                  </a:lnTo>
                  <a:lnTo>
                    <a:pt x="236" y="191"/>
                  </a:lnTo>
                  <a:lnTo>
                    <a:pt x="254" y="185"/>
                  </a:lnTo>
                  <a:lnTo>
                    <a:pt x="266" y="183"/>
                  </a:lnTo>
                  <a:lnTo>
                    <a:pt x="278" y="183"/>
                  </a:lnTo>
                  <a:lnTo>
                    <a:pt x="288" y="185"/>
                  </a:lnTo>
                  <a:lnTo>
                    <a:pt x="298" y="187"/>
                  </a:lnTo>
                  <a:lnTo>
                    <a:pt x="306" y="195"/>
                  </a:lnTo>
                  <a:lnTo>
                    <a:pt x="310" y="203"/>
                  </a:lnTo>
                  <a:lnTo>
                    <a:pt x="310" y="203"/>
                  </a:lnTo>
                  <a:lnTo>
                    <a:pt x="318" y="229"/>
                  </a:lnTo>
                  <a:lnTo>
                    <a:pt x="322" y="239"/>
                  </a:lnTo>
                  <a:lnTo>
                    <a:pt x="329" y="249"/>
                  </a:lnTo>
                  <a:lnTo>
                    <a:pt x="329" y="249"/>
                  </a:lnTo>
                  <a:lnTo>
                    <a:pt x="347" y="265"/>
                  </a:lnTo>
                  <a:lnTo>
                    <a:pt x="367" y="279"/>
                  </a:lnTo>
                  <a:lnTo>
                    <a:pt x="367" y="279"/>
                  </a:lnTo>
                  <a:lnTo>
                    <a:pt x="389" y="291"/>
                  </a:lnTo>
                  <a:lnTo>
                    <a:pt x="411" y="299"/>
                  </a:lnTo>
                  <a:lnTo>
                    <a:pt x="433" y="307"/>
                  </a:lnTo>
                  <a:lnTo>
                    <a:pt x="455" y="311"/>
                  </a:lnTo>
                  <a:lnTo>
                    <a:pt x="455" y="311"/>
                  </a:lnTo>
                  <a:lnTo>
                    <a:pt x="479" y="315"/>
                  </a:lnTo>
                  <a:lnTo>
                    <a:pt x="505" y="317"/>
                  </a:lnTo>
                  <a:lnTo>
                    <a:pt x="529" y="317"/>
                  </a:lnTo>
                  <a:lnTo>
                    <a:pt x="553" y="313"/>
                  </a:lnTo>
                  <a:lnTo>
                    <a:pt x="553" y="313"/>
                  </a:lnTo>
                  <a:lnTo>
                    <a:pt x="565" y="309"/>
                  </a:lnTo>
                  <a:lnTo>
                    <a:pt x="575" y="301"/>
                  </a:lnTo>
                  <a:lnTo>
                    <a:pt x="585" y="293"/>
                  </a:lnTo>
                  <a:lnTo>
                    <a:pt x="593" y="283"/>
                  </a:lnTo>
                  <a:lnTo>
                    <a:pt x="593" y="283"/>
                  </a:lnTo>
                  <a:lnTo>
                    <a:pt x="611" y="261"/>
                  </a:lnTo>
                  <a:lnTo>
                    <a:pt x="611" y="261"/>
                  </a:lnTo>
                  <a:lnTo>
                    <a:pt x="621" y="249"/>
                  </a:lnTo>
                  <a:lnTo>
                    <a:pt x="625" y="243"/>
                  </a:lnTo>
                  <a:lnTo>
                    <a:pt x="627" y="237"/>
                  </a:lnTo>
                  <a:lnTo>
                    <a:pt x="627" y="237"/>
                  </a:lnTo>
                  <a:lnTo>
                    <a:pt x="629" y="229"/>
                  </a:lnTo>
                  <a:lnTo>
                    <a:pt x="629" y="223"/>
                  </a:lnTo>
                  <a:lnTo>
                    <a:pt x="627" y="217"/>
                  </a:lnTo>
                  <a:lnTo>
                    <a:pt x="625" y="211"/>
                  </a:lnTo>
                  <a:lnTo>
                    <a:pt x="615" y="203"/>
                  </a:lnTo>
                  <a:lnTo>
                    <a:pt x="611" y="199"/>
                  </a:lnTo>
                  <a:lnTo>
                    <a:pt x="605" y="197"/>
                  </a:lnTo>
                  <a:lnTo>
                    <a:pt x="605" y="197"/>
                  </a:lnTo>
                  <a:lnTo>
                    <a:pt x="593" y="195"/>
                  </a:lnTo>
                  <a:lnTo>
                    <a:pt x="581" y="197"/>
                  </a:lnTo>
                  <a:lnTo>
                    <a:pt x="571" y="203"/>
                  </a:lnTo>
                  <a:lnTo>
                    <a:pt x="561" y="211"/>
                  </a:lnTo>
                  <a:lnTo>
                    <a:pt x="561" y="211"/>
                  </a:lnTo>
                  <a:lnTo>
                    <a:pt x="547" y="227"/>
                  </a:lnTo>
                  <a:lnTo>
                    <a:pt x="539" y="233"/>
                  </a:lnTo>
                  <a:lnTo>
                    <a:pt x="529" y="239"/>
                  </a:lnTo>
                  <a:lnTo>
                    <a:pt x="529" y="239"/>
                  </a:lnTo>
                  <a:lnTo>
                    <a:pt x="511" y="249"/>
                  </a:lnTo>
                  <a:lnTo>
                    <a:pt x="499" y="253"/>
                  </a:lnTo>
                  <a:lnTo>
                    <a:pt x="489" y="253"/>
                  </a:lnTo>
                  <a:lnTo>
                    <a:pt x="489" y="253"/>
                  </a:lnTo>
                  <a:lnTo>
                    <a:pt x="465" y="255"/>
                  </a:lnTo>
                  <a:lnTo>
                    <a:pt x="441" y="251"/>
                  </a:lnTo>
                  <a:lnTo>
                    <a:pt x="417" y="243"/>
                  </a:lnTo>
                  <a:lnTo>
                    <a:pt x="397" y="231"/>
                  </a:lnTo>
                  <a:lnTo>
                    <a:pt x="397" y="231"/>
                  </a:lnTo>
                  <a:lnTo>
                    <a:pt x="389" y="225"/>
                  </a:lnTo>
                  <a:lnTo>
                    <a:pt x="383" y="217"/>
                  </a:lnTo>
                  <a:lnTo>
                    <a:pt x="373" y="201"/>
                  </a:lnTo>
                  <a:lnTo>
                    <a:pt x="365" y="183"/>
                  </a:lnTo>
                  <a:lnTo>
                    <a:pt x="357" y="165"/>
                  </a:lnTo>
                  <a:lnTo>
                    <a:pt x="357" y="165"/>
                  </a:lnTo>
                  <a:lnTo>
                    <a:pt x="349" y="154"/>
                  </a:lnTo>
                  <a:lnTo>
                    <a:pt x="341" y="144"/>
                  </a:lnTo>
                  <a:lnTo>
                    <a:pt x="331" y="138"/>
                  </a:lnTo>
                  <a:lnTo>
                    <a:pt x="322" y="132"/>
                  </a:lnTo>
                  <a:lnTo>
                    <a:pt x="312" y="126"/>
                  </a:lnTo>
                  <a:lnTo>
                    <a:pt x="300" y="124"/>
                  </a:lnTo>
                  <a:lnTo>
                    <a:pt x="276" y="120"/>
                  </a:lnTo>
                  <a:lnTo>
                    <a:pt x="276" y="120"/>
                  </a:lnTo>
                  <a:lnTo>
                    <a:pt x="252" y="118"/>
                  </a:lnTo>
                  <a:lnTo>
                    <a:pt x="230" y="118"/>
                  </a:lnTo>
                  <a:lnTo>
                    <a:pt x="208" y="124"/>
                  </a:lnTo>
                  <a:lnTo>
                    <a:pt x="186" y="130"/>
                  </a:lnTo>
                  <a:lnTo>
                    <a:pt x="186" y="130"/>
                  </a:lnTo>
                  <a:lnTo>
                    <a:pt x="166" y="142"/>
                  </a:lnTo>
                  <a:lnTo>
                    <a:pt x="148" y="156"/>
                  </a:lnTo>
                  <a:lnTo>
                    <a:pt x="148" y="156"/>
                  </a:lnTo>
                  <a:lnTo>
                    <a:pt x="142" y="163"/>
                  </a:lnTo>
                  <a:lnTo>
                    <a:pt x="142" y="169"/>
                  </a:lnTo>
                  <a:lnTo>
                    <a:pt x="142" y="177"/>
                  </a:lnTo>
                  <a:lnTo>
                    <a:pt x="146" y="183"/>
                  </a:lnTo>
                  <a:lnTo>
                    <a:pt x="146" y="183"/>
                  </a:lnTo>
                  <a:lnTo>
                    <a:pt x="152" y="187"/>
                  </a:lnTo>
                  <a:lnTo>
                    <a:pt x="158" y="191"/>
                  </a:lnTo>
                  <a:lnTo>
                    <a:pt x="164" y="191"/>
                  </a:lnTo>
                  <a:lnTo>
                    <a:pt x="172" y="187"/>
                  </a:lnTo>
                  <a:lnTo>
                    <a:pt x="172" y="187"/>
                  </a:lnTo>
                  <a:lnTo>
                    <a:pt x="194" y="175"/>
                  </a:lnTo>
                  <a:lnTo>
                    <a:pt x="214" y="158"/>
                  </a:lnTo>
                  <a:lnTo>
                    <a:pt x="232" y="142"/>
                  </a:lnTo>
                  <a:lnTo>
                    <a:pt x="250" y="124"/>
                  </a:lnTo>
                  <a:lnTo>
                    <a:pt x="250" y="124"/>
                  </a:lnTo>
                  <a:lnTo>
                    <a:pt x="268" y="108"/>
                  </a:lnTo>
                  <a:lnTo>
                    <a:pt x="286" y="94"/>
                  </a:lnTo>
                  <a:lnTo>
                    <a:pt x="306" y="82"/>
                  </a:lnTo>
                  <a:lnTo>
                    <a:pt x="316" y="78"/>
                  </a:lnTo>
                  <a:lnTo>
                    <a:pt x="327" y="76"/>
                  </a:lnTo>
                  <a:lnTo>
                    <a:pt x="327" y="76"/>
                  </a:lnTo>
                  <a:lnTo>
                    <a:pt x="306" y="46"/>
                  </a:lnTo>
                  <a:lnTo>
                    <a:pt x="306" y="46"/>
                  </a:lnTo>
                  <a:lnTo>
                    <a:pt x="300" y="54"/>
                  </a:lnTo>
                  <a:lnTo>
                    <a:pt x="292" y="62"/>
                  </a:lnTo>
                  <a:lnTo>
                    <a:pt x="276" y="78"/>
                  </a:lnTo>
                  <a:lnTo>
                    <a:pt x="276" y="78"/>
                  </a:lnTo>
                  <a:lnTo>
                    <a:pt x="268" y="90"/>
                  </a:lnTo>
                  <a:lnTo>
                    <a:pt x="264" y="102"/>
                  </a:lnTo>
                  <a:lnTo>
                    <a:pt x="262" y="114"/>
                  </a:lnTo>
                  <a:lnTo>
                    <a:pt x="262" y="128"/>
                  </a:lnTo>
                  <a:lnTo>
                    <a:pt x="262" y="128"/>
                  </a:lnTo>
                  <a:lnTo>
                    <a:pt x="264" y="132"/>
                  </a:lnTo>
                  <a:lnTo>
                    <a:pt x="266" y="136"/>
                  </a:lnTo>
                  <a:lnTo>
                    <a:pt x="274" y="142"/>
                  </a:lnTo>
                  <a:lnTo>
                    <a:pt x="284" y="142"/>
                  </a:lnTo>
                  <a:lnTo>
                    <a:pt x="292" y="140"/>
                  </a:lnTo>
                  <a:lnTo>
                    <a:pt x="292" y="140"/>
                  </a:lnTo>
                  <a:lnTo>
                    <a:pt x="333" y="118"/>
                  </a:lnTo>
                  <a:lnTo>
                    <a:pt x="373" y="94"/>
                  </a:lnTo>
                  <a:lnTo>
                    <a:pt x="373" y="94"/>
                  </a:lnTo>
                  <a:lnTo>
                    <a:pt x="379" y="88"/>
                  </a:lnTo>
                  <a:lnTo>
                    <a:pt x="383" y="80"/>
                  </a:lnTo>
                  <a:lnTo>
                    <a:pt x="381" y="70"/>
                  </a:lnTo>
                  <a:lnTo>
                    <a:pt x="381" y="66"/>
                  </a:lnTo>
                  <a:lnTo>
                    <a:pt x="377" y="62"/>
                  </a:lnTo>
                  <a:lnTo>
                    <a:pt x="377" y="62"/>
                  </a:lnTo>
                  <a:lnTo>
                    <a:pt x="371" y="58"/>
                  </a:lnTo>
                  <a:lnTo>
                    <a:pt x="365" y="54"/>
                  </a:lnTo>
                  <a:lnTo>
                    <a:pt x="357" y="52"/>
                  </a:lnTo>
                  <a:lnTo>
                    <a:pt x="349" y="52"/>
                  </a:lnTo>
                  <a:lnTo>
                    <a:pt x="349" y="52"/>
                  </a:lnTo>
                  <a:lnTo>
                    <a:pt x="343" y="52"/>
                  </a:lnTo>
                  <a:lnTo>
                    <a:pt x="337" y="56"/>
                  </a:lnTo>
                  <a:lnTo>
                    <a:pt x="333" y="60"/>
                  </a:lnTo>
                  <a:lnTo>
                    <a:pt x="331" y="66"/>
                  </a:lnTo>
                  <a:lnTo>
                    <a:pt x="329" y="72"/>
                  </a:lnTo>
                  <a:lnTo>
                    <a:pt x="331" y="78"/>
                  </a:lnTo>
                  <a:lnTo>
                    <a:pt x="335" y="84"/>
                  </a:lnTo>
                  <a:lnTo>
                    <a:pt x="339" y="90"/>
                  </a:lnTo>
                  <a:lnTo>
                    <a:pt x="339" y="90"/>
                  </a:lnTo>
                  <a:lnTo>
                    <a:pt x="363" y="108"/>
                  </a:lnTo>
                  <a:lnTo>
                    <a:pt x="385" y="128"/>
                  </a:lnTo>
                  <a:lnTo>
                    <a:pt x="429" y="171"/>
                  </a:lnTo>
                  <a:lnTo>
                    <a:pt x="429" y="171"/>
                  </a:lnTo>
                  <a:lnTo>
                    <a:pt x="453" y="191"/>
                  </a:lnTo>
                  <a:lnTo>
                    <a:pt x="475" y="209"/>
                  </a:lnTo>
                  <a:lnTo>
                    <a:pt x="475" y="209"/>
                  </a:lnTo>
                  <a:lnTo>
                    <a:pt x="487" y="217"/>
                  </a:lnTo>
                  <a:lnTo>
                    <a:pt x="499" y="225"/>
                  </a:lnTo>
                  <a:lnTo>
                    <a:pt x="499" y="225"/>
                  </a:lnTo>
                  <a:lnTo>
                    <a:pt x="513" y="231"/>
                  </a:lnTo>
                  <a:lnTo>
                    <a:pt x="513" y="231"/>
                  </a:lnTo>
                  <a:lnTo>
                    <a:pt x="521" y="233"/>
                  </a:lnTo>
                  <a:lnTo>
                    <a:pt x="521" y="233"/>
                  </a:lnTo>
                  <a:lnTo>
                    <a:pt x="523" y="235"/>
                  </a:lnTo>
                  <a:lnTo>
                    <a:pt x="523" y="235"/>
                  </a:lnTo>
                  <a:lnTo>
                    <a:pt x="525" y="235"/>
                  </a:lnTo>
                  <a:lnTo>
                    <a:pt x="525" y="235"/>
                  </a:lnTo>
                  <a:lnTo>
                    <a:pt x="519" y="229"/>
                  </a:lnTo>
                  <a:lnTo>
                    <a:pt x="519" y="229"/>
                  </a:lnTo>
                  <a:lnTo>
                    <a:pt x="519" y="219"/>
                  </a:lnTo>
                  <a:lnTo>
                    <a:pt x="519" y="219"/>
                  </a:lnTo>
                  <a:lnTo>
                    <a:pt x="519" y="221"/>
                  </a:lnTo>
                  <a:lnTo>
                    <a:pt x="519" y="219"/>
                  </a:lnTo>
                  <a:lnTo>
                    <a:pt x="519" y="219"/>
                  </a:lnTo>
                  <a:lnTo>
                    <a:pt x="517" y="221"/>
                  </a:lnTo>
                  <a:lnTo>
                    <a:pt x="517" y="221"/>
                  </a:lnTo>
                  <a:lnTo>
                    <a:pt x="509" y="223"/>
                  </a:lnTo>
                  <a:lnTo>
                    <a:pt x="509" y="223"/>
                  </a:lnTo>
                  <a:lnTo>
                    <a:pt x="485" y="231"/>
                  </a:lnTo>
                  <a:lnTo>
                    <a:pt x="485" y="231"/>
                  </a:lnTo>
                  <a:lnTo>
                    <a:pt x="461" y="233"/>
                  </a:lnTo>
                  <a:lnTo>
                    <a:pt x="435" y="233"/>
                  </a:lnTo>
                  <a:lnTo>
                    <a:pt x="435" y="233"/>
                  </a:lnTo>
                  <a:lnTo>
                    <a:pt x="427" y="235"/>
                  </a:lnTo>
                  <a:lnTo>
                    <a:pt x="421" y="239"/>
                  </a:lnTo>
                  <a:lnTo>
                    <a:pt x="417" y="245"/>
                  </a:lnTo>
                  <a:lnTo>
                    <a:pt x="417" y="253"/>
                  </a:lnTo>
                  <a:lnTo>
                    <a:pt x="417" y="261"/>
                  </a:lnTo>
                  <a:lnTo>
                    <a:pt x="421" y="267"/>
                  </a:lnTo>
                  <a:lnTo>
                    <a:pt x="427" y="271"/>
                  </a:lnTo>
                  <a:lnTo>
                    <a:pt x="435" y="273"/>
                  </a:lnTo>
                  <a:lnTo>
                    <a:pt x="435" y="273"/>
                  </a:lnTo>
                  <a:lnTo>
                    <a:pt x="463" y="273"/>
                  </a:lnTo>
                  <a:lnTo>
                    <a:pt x="491" y="269"/>
                  </a:lnTo>
                  <a:lnTo>
                    <a:pt x="491" y="269"/>
                  </a:lnTo>
                  <a:lnTo>
                    <a:pt x="515" y="263"/>
                  </a:lnTo>
                  <a:lnTo>
                    <a:pt x="527" y="259"/>
                  </a:lnTo>
                  <a:lnTo>
                    <a:pt x="539" y="253"/>
                  </a:lnTo>
                  <a:lnTo>
                    <a:pt x="539" y="253"/>
                  </a:lnTo>
                  <a:lnTo>
                    <a:pt x="549" y="245"/>
                  </a:lnTo>
                  <a:lnTo>
                    <a:pt x="555" y="235"/>
                  </a:lnTo>
                  <a:lnTo>
                    <a:pt x="557" y="229"/>
                  </a:lnTo>
                  <a:lnTo>
                    <a:pt x="557" y="223"/>
                  </a:lnTo>
                  <a:lnTo>
                    <a:pt x="557" y="215"/>
                  </a:lnTo>
                  <a:lnTo>
                    <a:pt x="553" y="209"/>
                  </a:lnTo>
                  <a:lnTo>
                    <a:pt x="553" y="209"/>
                  </a:lnTo>
                  <a:lnTo>
                    <a:pt x="551" y="205"/>
                  </a:lnTo>
                  <a:lnTo>
                    <a:pt x="545" y="201"/>
                  </a:lnTo>
                  <a:lnTo>
                    <a:pt x="535" y="195"/>
                  </a:lnTo>
                  <a:lnTo>
                    <a:pt x="523" y="191"/>
                  </a:lnTo>
                  <a:lnTo>
                    <a:pt x="513" y="185"/>
                  </a:lnTo>
                  <a:lnTo>
                    <a:pt x="513" y="185"/>
                  </a:lnTo>
                  <a:lnTo>
                    <a:pt x="493" y="173"/>
                  </a:lnTo>
                  <a:lnTo>
                    <a:pt x="473" y="156"/>
                  </a:lnTo>
                  <a:lnTo>
                    <a:pt x="439" y="122"/>
                  </a:lnTo>
                  <a:lnTo>
                    <a:pt x="439" y="122"/>
                  </a:lnTo>
                  <a:lnTo>
                    <a:pt x="401" y="88"/>
                  </a:lnTo>
                  <a:lnTo>
                    <a:pt x="381" y="70"/>
                  </a:lnTo>
                  <a:lnTo>
                    <a:pt x="359" y="54"/>
                  </a:lnTo>
                  <a:lnTo>
                    <a:pt x="359" y="54"/>
                  </a:lnTo>
                  <a:lnTo>
                    <a:pt x="349" y="92"/>
                  </a:lnTo>
                  <a:lnTo>
                    <a:pt x="349" y="92"/>
                  </a:lnTo>
                  <a:lnTo>
                    <a:pt x="349" y="92"/>
                  </a:lnTo>
                  <a:lnTo>
                    <a:pt x="349" y="92"/>
                  </a:lnTo>
                  <a:lnTo>
                    <a:pt x="349" y="92"/>
                  </a:lnTo>
                  <a:lnTo>
                    <a:pt x="353" y="60"/>
                  </a:lnTo>
                  <a:lnTo>
                    <a:pt x="353" y="60"/>
                  </a:lnTo>
                  <a:lnTo>
                    <a:pt x="314" y="84"/>
                  </a:lnTo>
                  <a:lnTo>
                    <a:pt x="272" y="106"/>
                  </a:lnTo>
                  <a:lnTo>
                    <a:pt x="272" y="106"/>
                  </a:lnTo>
                  <a:lnTo>
                    <a:pt x="302" y="118"/>
                  </a:lnTo>
                  <a:lnTo>
                    <a:pt x="302" y="118"/>
                  </a:lnTo>
                  <a:lnTo>
                    <a:pt x="302" y="112"/>
                  </a:lnTo>
                  <a:lnTo>
                    <a:pt x="306" y="106"/>
                  </a:lnTo>
                  <a:lnTo>
                    <a:pt x="316" y="96"/>
                  </a:lnTo>
                  <a:lnTo>
                    <a:pt x="316" y="96"/>
                  </a:lnTo>
                  <a:lnTo>
                    <a:pt x="329" y="82"/>
                  </a:lnTo>
                  <a:lnTo>
                    <a:pt x="335" y="74"/>
                  </a:lnTo>
                  <a:lnTo>
                    <a:pt x="339" y="66"/>
                  </a:lnTo>
                  <a:lnTo>
                    <a:pt x="339" y="66"/>
                  </a:lnTo>
                  <a:lnTo>
                    <a:pt x="341" y="60"/>
                  </a:lnTo>
                  <a:lnTo>
                    <a:pt x="341" y="54"/>
                  </a:lnTo>
                  <a:lnTo>
                    <a:pt x="341" y="48"/>
                  </a:lnTo>
                  <a:lnTo>
                    <a:pt x="337" y="44"/>
                  </a:lnTo>
                  <a:lnTo>
                    <a:pt x="333" y="40"/>
                  </a:lnTo>
                  <a:lnTo>
                    <a:pt x="329" y="38"/>
                  </a:lnTo>
                  <a:lnTo>
                    <a:pt x="324" y="36"/>
                  </a:lnTo>
                  <a:lnTo>
                    <a:pt x="318" y="36"/>
                  </a:lnTo>
                  <a:lnTo>
                    <a:pt x="318" y="36"/>
                  </a:lnTo>
                  <a:lnTo>
                    <a:pt x="306" y="40"/>
                  </a:lnTo>
                  <a:lnTo>
                    <a:pt x="292" y="44"/>
                  </a:lnTo>
                  <a:lnTo>
                    <a:pt x="270" y="56"/>
                  </a:lnTo>
                  <a:lnTo>
                    <a:pt x="248" y="72"/>
                  </a:lnTo>
                  <a:lnTo>
                    <a:pt x="230" y="88"/>
                  </a:lnTo>
                  <a:lnTo>
                    <a:pt x="230" y="88"/>
                  </a:lnTo>
                  <a:lnTo>
                    <a:pt x="192" y="124"/>
                  </a:lnTo>
                  <a:lnTo>
                    <a:pt x="174" y="140"/>
                  </a:lnTo>
                  <a:lnTo>
                    <a:pt x="152" y="152"/>
                  </a:lnTo>
                  <a:lnTo>
                    <a:pt x="152" y="152"/>
                  </a:lnTo>
                  <a:lnTo>
                    <a:pt x="176" y="185"/>
                  </a:lnTo>
                  <a:lnTo>
                    <a:pt x="176" y="185"/>
                  </a:lnTo>
                  <a:lnTo>
                    <a:pt x="184" y="177"/>
                  </a:lnTo>
                  <a:lnTo>
                    <a:pt x="196" y="171"/>
                  </a:lnTo>
                  <a:lnTo>
                    <a:pt x="206" y="167"/>
                  </a:lnTo>
                  <a:lnTo>
                    <a:pt x="218" y="163"/>
                  </a:lnTo>
                  <a:lnTo>
                    <a:pt x="240" y="158"/>
                  </a:lnTo>
                  <a:lnTo>
                    <a:pt x="264" y="158"/>
                  </a:lnTo>
                  <a:lnTo>
                    <a:pt x="264" y="158"/>
                  </a:lnTo>
                  <a:lnTo>
                    <a:pt x="288" y="160"/>
                  </a:lnTo>
                  <a:lnTo>
                    <a:pt x="300" y="165"/>
                  </a:lnTo>
                  <a:lnTo>
                    <a:pt x="312" y="171"/>
                  </a:lnTo>
                  <a:lnTo>
                    <a:pt x="312" y="171"/>
                  </a:lnTo>
                  <a:lnTo>
                    <a:pt x="318" y="177"/>
                  </a:lnTo>
                  <a:lnTo>
                    <a:pt x="324" y="185"/>
                  </a:lnTo>
                  <a:lnTo>
                    <a:pt x="331" y="205"/>
                  </a:lnTo>
                  <a:lnTo>
                    <a:pt x="331" y="205"/>
                  </a:lnTo>
                  <a:lnTo>
                    <a:pt x="341" y="227"/>
                  </a:lnTo>
                  <a:lnTo>
                    <a:pt x="347" y="239"/>
                  </a:lnTo>
                  <a:lnTo>
                    <a:pt x="355" y="249"/>
                  </a:lnTo>
                  <a:lnTo>
                    <a:pt x="355" y="249"/>
                  </a:lnTo>
                  <a:lnTo>
                    <a:pt x="365" y="259"/>
                  </a:lnTo>
                  <a:lnTo>
                    <a:pt x="377" y="267"/>
                  </a:lnTo>
                  <a:lnTo>
                    <a:pt x="391" y="273"/>
                  </a:lnTo>
                  <a:lnTo>
                    <a:pt x="403" y="279"/>
                  </a:lnTo>
                  <a:lnTo>
                    <a:pt x="403" y="279"/>
                  </a:lnTo>
                  <a:lnTo>
                    <a:pt x="433" y="289"/>
                  </a:lnTo>
                  <a:lnTo>
                    <a:pt x="449" y="293"/>
                  </a:lnTo>
                  <a:lnTo>
                    <a:pt x="463" y="295"/>
                  </a:lnTo>
                  <a:lnTo>
                    <a:pt x="479" y="295"/>
                  </a:lnTo>
                  <a:lnTo>
                    <a:pt x="493" y="293"/>
                  </a:lnTo>
                  <a:lnTo>
                    <a:pt x="509" y="291"/>
                  </a:lnTo>
                  <a:lnTo>
                    <a:pt x="523" y="287"/>
                  </a:lnTo>
                  <a:lnTo>
                    <a:pt x="523" y="287"/>
                  </a:lnTo>
                  <a:lnTo>
                    <a:pt x="537" y="281"/>
                  </a:lnTo>
                  <a:lnTo>
                    <a:pt x="549" y="275"/>
                  </a:lnTo>
                  <a:lnTo>
                    <a:pt x="561" y="267"/>
                  </a:lnTo>
                  <a:lnTo>
                    <a:pt x="571" y="259"/>
                  </a:lnTo>
                  <a:lnTo>
                    <a:pt x="571" y="259"/>
                  </a:lnTo>
                  <a:lnTo>
                    <a:pt x="589" y="241"/>
                  </a:lnTo>
                  <a:lnTo>
                    <a:pt x="589" y="241"/>
                  </a:lnTo>
                  <a:lnTo>
                    <a:pt x="595" y="235"/>
                  </a:lnTo>
                  <a:lnTo>
                    <a:pt x="595" y="235"/>
                  </a:lnTo>
                  <a:lnTo>
                    <a:pt x="591" y="233"/>
                  </a:lnTo>
                  <a:lnTo>
                    <a:pt x="591" y="233"/>
                  </a:lnTo>
                  <a:lnTo>
                    <a:pt x="591" y="225"/>
                  </a:lnTo>
                  <a:lnTo>
                    <a:pt x="591" y="225"/>
                  </a:lnTo>
                  <a:lnTo>
                    <a:pt x="589" y="225"/>
                  </a:lnTo>
                  <a:lnTo>
                    <a:pt x="583" y="231"/>
                  </a:lnTo>
                  <a:lnTo>
                    <a:pt x="583" y="231"/>
                  </a:lnTo>
                  <a:lnTo>
                    <a:pt x="573" y="243"/>
                  </a:lnTo>
                  <a:lnTo>
                    <a:pt x="573" y="243"/>
                  </a:lnTo>
                  <a:lnTo>
                    <a:pt x="553" y="269"/>
                  </a:lnTo>
                  <a:lnTo>
                    <a:pt x="553" y="269"/>
                  </a:lnTo>
                  <a:lnTo>
                    <a:pt x="545" y="275"/>
                  </a:lnTo>
                  <a:lnTo>
                    <a:pt x="537" y="275"/>
                  </a:lnTo>
                  <a:lnTo>
                    <a:pt x="537" y="275"/>
                  </a:lnTo>
                  <a:lnTo>
                    <a:pt x="507" y="277"/>
                  </a:lnTo>
                  <a:lnTo>
                    <a:pt x="507" y="277"/>
                  </a:lnTo>
                  <a:lnTo>
                    <a:pt x="481" y="275"/>
                  </a:lnTo>
                  <a:lnTo>
                    <a:pt x="457" y="271"/>
                  </a:lnTo>
                  <a:lnTo>
                    <a:pt x="431" y="265"/>
                  </a:lnTo>
                  <a:lnTo>
                    <a:pt x="407" y="255"/>
                  </a:lnTo>
                  <a:lnTo>
                    <a:pt x="407" y="255"/>
                  </a:lnTo>
                  <a:lnTo>
                    <a:pt x="385" y="243"/>
                  </a:lnTo>
                  <a:lnTo>
                    <a:pt x="363" y="227"/>
                  </a:lnTo>
                  <a:lnTo>
                    <a:pt x="363" y="227"/>
                  </a:lnTo>
                  <a:lnTo>
                    <a:pt x="357" y="219"/>
                  </a:lnTo>
                  <a:lnTo>
                    <a:pt x="353" y="215"/>
                  </a:lnTo>
                  <a:lnTo>
                    <a:pt x="351" y="209"/>
                  </a:lnTo>
                  <a:lnTo>
                    <a:pt x="351" y="209"/>
                  </a:lnTo>
                  <a:lnTo>
                    <a:pt x="347" y="195"/>
                  </a:lnTo>
                  <a:lnTo>
                    <a:pt x="343" y="181"/>
                  </a:lnTo>
                  <a:lnTo>
                    <a:pt x="343" y="181"/>
                  </a:lnTo>
                  <a:lnTo>
                    <a:pt x="339" y="173"/>
                  </a:lnTo>
                  <a:lnTo>
                    <a:pt x="333" y="165"/>
                  </a:lnTo>
                  <a:lnTo>
                    <a:pt x="322" y="154"/>
                  </a:lnTo>
                  <a:lnTo>
                    <a:pt x="308" y="148"/>
                  </a:lnTo>
                  <a:lnTo>
                    <a:pt x="292" y="144"/>
                  </a:lnTo>
                  <a:lnTo>
                    <a:pt x="274" y="142"/>
                  </a:lnTo>
                  <a:lnTo>
                    <a:pt x="258" y="144"/>
                  </a:lnTo>
                  <a:lnTo>
                    <a:pt x="240" y="146"/>
                  </a:lnTo>
                  <a:lnTo>
                    <a:pt x="224" y="150"/>
                  </a:lnTo>
                  <a:lnTo>
                    <a:pt x="224" y="150"/>
                  </a:lnTo>
                  <a:lnTo>
                    <a:pt x="192" y="163"/>
                  </a:lnTo>
                  <a:lnTo>
                    <a:pt x="160" y="177"/>
                  </a:lnTo>
                  <a:lnTo>
                    <a:pt x="160" y="177"/>
                  </a:lnTo>
                  <a:lnTo>
                    <a:pt x="146" y="185"/>
                  </a:lnTo>
                  <a:lnTo>
                    <a:pt x="132" y="193"/>
                  </a:lnTo>
                  <a:lnTo>
                    <a:pt x="132" y="193"/>
                  </a:lnTo>
                  <a:lnTo>
                    <a:pt x="126" y="195"/>
                  </a:lnTo>
                  <a:lnTo>
                    <a:pt x="120" y="197"/>
                  </a:lnTo>
                  <a:lnTo>
                    <a:pt x="120" y="197"/>
                  </a:lnTo>
                  <a:lnTo>
                    <a:pt x="116" y="197"/>
                  </a:lnTo>
                  <a:lnTo>
                    <a:pt x="116" y="197"/>
                  </a:lnTo>
                  <a:lnTo>
                    <a:pt x="112" y="195"/>
                  </a:lnTo>
                  <a:lnTo>
                    <a:pt x="112" y="195"/>
                  </a:lnTo>
                  <a:lnTo>
                    <a:pt x="116" y="199"/>
                  </a:lnTo>
                  <a:lnTo>
                    <a:pt x="118" y="203"/>
                  </a:lnTo>
                  <a:lnTo>
                    <a:pt x="118" y="203"/>
                  </a:lnTo>
                  <a:lnTo>
                    <a:pt x="114" y="213"/>
                  </a:lnTo>
                  <a:lnTo>
                    <a:pt x="114" y="213"/>
                  </a:lnTo>
                  <a:lnTo>
                    <a:pt x="112" y="213"/>
                  </a:lnTo>
                  <a:lnTo>
                    <a:pt x="116" y="211"/>
                  </a:lnTo>
                  <a:lnTo>
                    <a:pt x="116" y="211"/>
                  </a:lnTo>
                  <a:lnTo>
                    <a:pt x="124" y="205"/>
                  </a:lnTo>
                  <a:lnTo>
                    <a:pt x="124" y="205"/>
                  </a:lnTo>
                  <a:lnTo>
                    <a:pt x="138" y="195"/>
                  </a:lnTo>
                  <a:lnTo>
                    <a:pt x="138" y="195"/>
                  </a:lnTo>
                  <a:lnTo>
                    <a:pt x="168" y="175"/>
                  </a:lnTo>
                  <a:lnTo>
                    <a:pt x="168" y="175"/>
                  </a:lnTo>
                  <a:lnTo>
                    <a:pt x="196" y="152"/>
                  </a:lnTo>
                  <a:lnTo>
                    <a:pt x="210" y="140"/>
                  </a:lnTo>
                  <a:lnTo>
                    <a:pt x="224" y="128"/>
                  </a:lnTo>
                  <a:lnTo>
                    <a:pt x="224" y="128"/>
                  </a:lnTo>
                  <a:lnTo>
                    <a:pt x="232" y="116"/>
                  </a:lnTo>
                  <a:lnTo>
                    <a:pt x="240" y="102"/>
                  </a:lnTo>
                  <a:lnTo>
                    <a:pt x="240" y="102"/>
                  </a:lnTo>
                  <a:lnTo>
                    <a:pt x="250" y="90"/>
                  </a:lnTo>
                  <a:lnTo>
                    <a:pt x="260" y="78"/>
                  </a:lnTo>
                  <a:lnTo>
                    <a:pt x="260" y="78"/>
                  </a:lnTo>
                  <a:lnTo>
                    <a:pt x="286" y="56"/>
                  </a:lnTo>
                  <a:lnTo>
                    <a:pt x="286" y="56"/>
                  </a:lnTo>
                  <a:lnTo>
                    <a:pt x="300" y="46"/>
                  </a:lnTo>
                  <a:lnTo>
                    <a:pt x="300" y="46"/>
                  </a:lnTo>
                  <a:lnTo>
                    <a:pt x="306" y="40"/>
                  </a:lnTo>
                  <a:lnTo>
                    <a:pt x="306" y="40"/>
                  </a:lnTo>
                  <a:lnTo>
                    <a:pt x="306" y="40"/>
                  </a:lnTo>
                  <a:lnTo>
                    <a:pt x="308" y="40"/>
                  </a:lnTo>
                  <a:lnTo>
                    <a:pt x="308" y="40"/>
                  </a:lnTo>
                  <a:lnTo>
                    <a:pt x="314" y="42"/>
                  </a:lnTo>
                  <a:lnTo>
                    <a:pt x="320" y="44"/>
                  </a:lnTo>
                  <a:lnTo>
                    <a:pt x="320" y="44"/>
                  </a:lnTo>
                  <a:lnTo>
                    <a:pt x="335" y="54"/>
                  </a:lnTo>
                  <a:lnTo>
                    <a:pt x="335" y="54"/>
                  </a:lnTo>
                  <a:lnTo>
                    <a:pt x="363" y="74"/>
                  </a:lnTo>
                  <a:lnTo>
                    <a:pt x="363" y="74"/>
                  </a:lnTo>
                  <a:lnTo>
                    <a:pt x="391" y="94"/>
                  </a:lnTo>
                  <a:lnTo>
                    <a:pt x="421" y="116"/>
                  </a:lnTo>
                  <a:lnTo>
                    <a:pt x="421" y="116"/>
                  </a:lnTo>
                  <a:lnTo>
                    <a:pt x="433" y="126"/>
                  </a:lnTo>
                  <a:lnTo>
                    <a:pt x="445" y="138"/>
                  </a:lnTo>
                  <a:lnTo>
                    <a:pt x="465" y="163"/>
                  </a:lnTo>
                  <a:lnTo>
                    <a:pt x="465" y="163"/>
                  </a:lnTo>
                  <a:lnTo>
                    <a:pt x="477" y="175"/>
                  </a:lnTo>
                  <a:lnTo>
                    <a:pt x="489" y="183"/>
                  </a:lnTo>
                  <a:lnTo>
                    <a:pt x="501" y="193"/>
                  </a:lnTo>
                  <a:lnTo>
                    <a:pt x="515" y="199"/>
                  </a:lnTo>
                  <a:lnTo>
                    <a:pt x="515" y="199"/>
                  </a:lnTo>
                  <a:lnTo>
                    <a:pt x="531" y="205"/>
                  </a:lnTo>
                  <a:lnTo>
                    <a:pt x="547" y="211"/>
                  </a:lnTo>
                  <a:lnTo>
                    <a:pt x="565" y="215"/>
                  </a:lnTo>
                  <a:lnTo>
                    <a:pt x="581" y="217"/>
                  </a:lnTo>
                  <a:lnTo>
                    <a:pt x="581" y="217"/>
                  </a:lnTo>
                  <a:lnTo>
                    <a:pt x="599" y="217"/>
                  </a:lnTo>
                  <a:lnTo>
                    <a:pt x="615" y="215"/>
                  </a:lnTo>
                  <a:lnTo>
                    <a:pt x="615" y="215"/>
                  </a:lnTo>
                  <a:lnTo>
                    <a:pt x="631" y="213"/>
                  </a:lnTo>
                  <a:lnTo>
                    <a:pt x="641" y="213"/>
                  </a:lnTo>
                  <a:lnTo>
                    <a:pt x="647" y="215"/>
                  </a:lnTo>
                  <a:lnTo>
                    <a:pt x="647" y="215"/>
                  </a:lnTo>
                  <a:lnTo>
                    <a:pt x="639" y="193"/>
                  </a:lnTo>
                  <a:lnTo>
                    <a:pt x="639" y="193"/>
                  </a:lnTo>
                  <a:lnTo>
                    <a:pt x="629" y="211"/>
                  </a:lnTo>
                  <a:lnTo>
                    <a:pt x="617" y="225"/>
                  </a:lnTo>
                  <a:lnTo>
                    <a:pt x="617" y="225"/>
                  </a:lnTo>
                  <a:lnTo>
                    <a:pt x="601" y="241"/>
                  </a:lnTo>
                  <a:lnTo>
                    <a:pt x="593" y="249"/>
                  </a:lnTo>
                  <a:lnTo>
                    <a:pt x="587" y="257"/>
                  </a:lnTo>
                  <a:lnTo>
                    <a:pt x="587" y="257"/>
                  </a:lnTo>
                  <a:lnTo>
                    <a:pt x="583" y="273"/>
                  </a:lnTo>
                  <a:lnTo>
                    <a:pt x="579" y="281"/>
                  </a:lnTo>
                  <a:lnTo>
                    <a:pt x="571" y="285"/>
                  </a:lnTo>
                  <a:lnTo>
                    <a:pt x="571" y="285"/>
                  </a:lnTo>
                  <a:lnTo>
                    <a:pt x="565" y="287"/>
                  </a:lnTo>
                  <a:lnTo>
                    <a:pt x="557" y="289"/>
                  </a:lnTo>
                  <a:lnTo>
                    <a:pt x="541" y="291"/>
                  </a:lnTo>
                  <a:lnTo>
                    <a:pt x="541" y="291"/>
                  </a:lnTo>
                  <a:lnTo>
                    <a:pt x="489" y="291"/>
                  </a:lnTo>
                  <a:lnTo>
                    <a:pt x="463" y="291"/>
                  </a:lnTo>
                  <a:lnTo>
                    <a:pt x="439" y="287"/>
                  </a:lnTo>
                  <a:lnTo>
                    <a:pt x="439" y="287"/>
                  </a:lnTo>
                  <a:lnTo>
                    <a:pt x="417" y="283"/>
                  </a:lnTo>
                  <a:lnTo>
                    <a:pt x="395" y="275"/>
                  </a:lnTo>
                  <a:lnTo>
                    <a:pt x="377" y="265"/>
                  </a:lnTo>
                  <a:lnTo>
                    <a:pt x="359" y="253"/>
                  </a:lnTo>
                  <a:lnTo>
                    <a:pt x="359" y="253"/>
                  </a:lnTo>
                  <a:lnTo>
                    <a:pt x="341" y="237"/>
                  </a:lnTo>
                  <a:lnTo>
                    <a:pt x="327" y="221"/>
                  </a:lnTo>
                  <a:lnTo>
                    <a:pt x="327" y="221"/>
                  </a:lnTo>
                  <a:lnTo>
                    <a:pt x="314" y="203"/>
                  </a:lnTo>
                  <a:lnTo>
                    <a:pt x="300" y="185"/>
                  </a:lnTo>
                  <a:lnTo>
                    <a:pt x="300" y="185"/>
                  </a:lnTo>
                  <a:lnTo>
                    <a:pt x="290" y="177"/>
                  </a:lnTo>
                  <a:lnTo>
                    <a:pt x="280" y="171"/>
                  </a:lnTo>
                  <a:lnTo>
                    <a:pt x="268" y="169"/>
                  </a:lnTo>
                  <a:lnTo>
                    <a:pt x="258" y="169"/>
                  </a:lnTo>
                  <a:lnTo>
                    <a:pt x="246" y="171"/>
                  </a:lnTo>
                  <a:lnTo>
                    <a:pt x="234" y="175"/>
                  </a:lnTo>
                  <a:lnTo>
                    <a:pt x="224" y="179"/>
                  </a:lnTo>
                  <a:lnTo>
                    <a:pt x="214" y="185"/>
                  </a:lnTo>
                  <a:lnTo>
                    <a:pt x="214" y="185"/>
                  </a:lnTo>
                  <a:lnTo>
                    <a:pt x="194" y="197"/>
                  </a:lnTo>
                  <a:lnTo>
                    <a:pt x="174" y="207"/>
                  </a:lnTo>
                  <a:lnTo>
                    <a:pt x="152" y="217"/>
                  </a:lnTo>
                  <a:lnTo>
                    <a:pt x="130" y="225"/>
                  </a:lnTo>
                  <a:lnTo>
                    <a:pt x="130" y="225"/>
                  </a:lnTo>
                  <a:lnTo>
                    <a:pt x="120" y="227"/>
                  </a:lnTo>
                  <a:lnTo>
                    <a:pt x="120" y="227"/>
                  </a:lnTo>
                  <a:lnTo>
                    <a:pt x="114" y="229"/>
                  </a:lnTo>
                  <a:lnTo>
                    <a:pt x="114" y="229"/>
                  </a:lnTo>
                  <a:lnTo>
                    <a:pt x="110" y="231"/>
                  </a:lnTo>
                  <a:lnTo>
                    <a:pt x="114" y="233"/>
                  </a:lnTo>
                  <a:lnTo>
                    <a:pt x="114" y="233"/>
                  </a:lnTo>
                  <a:lnTo>
                    <a:pt x="118" y="235"/>
                  </a:lnTo>
                  <a:lnTo>
                    <a:pt x="116" y="233"/>
                  </a:lnTo>
                  <a:lnTo>
                    <a:pt x="116" y="233"/>
                  </a:lnTo>
                  <a:lnTo>
                    <a:pt x="112" y="225"/>
                  </a:lnTo>
                  <a:lnTo>
                    <a:pt x="112" y="225"/>
                  </a:lnTo>
                  <a:lnTo>
                    <a:pt x="106" y="213"/>
                  </a:lnTo>
                  <a:lnTo>
                    <a:pt x="106" y="213"/>
                  </a:lnTo>
                  <a:lnTo>
                    <a:pt x="94" y="191"/>
                  </a:lnTo>
                  <a:lnTo>
                    <a:pt x="94" y="191"/>
                  </a:lnTo>
                  <a:lnTo>
                    <a:pt x="94" y="197"/>
                  </a:lnTo>
                  <a:lnTo>
                    <a:pt x="94" y="197"/>
                  </a:lnTo>
                  <a:lnTo>
                    <a:pt x="92" y="201"/>
                  </a:lnTo>
                  <a:lnTo>
                    <a:pt x="94" y="199"/>
                  </a:lnTo>
                  <a:lnTo>
                    <a:pt x="94" y="199"/>
                  </a:lnTo>
                  <a:lnTo>
                    <a:pt x="96" y="199"/>
                  </a:lnTo>
                  <a:lnTo>
                    <a:pt x="96" y="199"/>
                  </a:lnTo>
                  <a:lnTo>
                    <a:pt x="106" y="191"/>
                  </a:lnTo>
                  <a:lnTo>
                    <a:pt x="106" y="191"/>
                  </a:lnTo>
                  <a:lnTo>
                    <a:pt x="150" y="160"/>
                  </a:lnTo>
                  <a:lnTo>
                    <a:pt x="192" y="128"/>
                  </a:lnTo>
                  <a:lnTo>
                    <a:pt x="232" y="92"/>
                  </a:lnTo>
                  <a:lnTo>
                    <a:pt x="268" y="52"/>
                  </a:lnTo>
                  <a:lnTo>
                    <a:pt x="268" y="52"/>
                  </a:lnTo>
                  <a:lnTo>
                    <a:pt x="272" y="46"/>
                  </a:lnTo>
                  <a:lnTo>
                    <a:pt x="272" y="40"/>
                  </a:lnTo>
                  <a:lnTo>
                    <a:pt x="272" y="32"/>
                  </a:lnTo>
                  <a:lnTo>
                    <a:pt x="268" y="26"/>
                  </a:lnTo>
                  <a:lnTo>
                    <a:pt x="264" y="22"/>
                  </a:lnTo>
                  <a:lnTo>
                    <a:pt x="258" y="20"/>
                  </a:lnTo>
                  <a:lnTo>
                    <a:pt x="250" y="20"/>
                  </a:lnTo>
                  <a:lnTo>
                    <a:pt x="244" y="22"/>
                  </a:lnTo>
                  <a:lnTo>
                    <a:pt x="244" y="22"/>
                  </a:lnTo>
                  <a:lnTo>
                    <a:pt x="214" y="40"/>
                  </a:lnTo>
                  <a:lnTo>
                    <a:pt x="184" y="60"/>
                  </a:lnTo>
                  <a:lnTo>
                    <a:pt x="130" y="102"/>
                  </a:lnTo>
                  <a:lnTo>
                    <a:pt x="130" y="102"/>
                  </a:lnTo>
                  <a:lnTo>
                    <a:pt x="70" y="146"/>
                  </a:lnTo>
                  <a:lnTo>
                    <a:pt x="10" y="189"/>
                  </a:lnTo>
                  <a:lnTo>
                    <a:pt x="10" y="189"/>
                  </a:lnTo>
                  <a:lnTo>
                    <a:pt x="4" y="195"/>
                  </a:lnTo>
                  <a:lnTo>
                    <a:pt x="0" y="201"/>
                  </a:lnTo>
                  <a:lnTo>
                    <a:pt x="0" y="209"/>
                  </a:lnTo>
                  <a:lnTo>
                    <a:pt x="2" y="217"/>
                  </a:lnTo>
                  <a:lnTo>
                    <a:pt x="2" y="217"/>
                  </a:lnTo>
                  <a:lnTo>
                    <a:pt x="8" y="223"/>
                  </a:lnTo>
                  <a:lnTo>
                    <a:pt x="14" y="227"/>
                  </a:lnTo>
                  <a:lnTo>
                    <a:pt x="22" y="227"/>
                  </a:lnTo>
                  <a:lnTo>
                    <a:pt x="30" y="225"/>
                  </a:lnTo>
                  <a:lnTo>
                    <a:pt x="30" y="225"/>
                  </a:lnTo>
                  <a:close/>
                </a:path>
              </a:pathLst>
            </a:custGeom>
            <a:solidFill>
              <a:schemeClr val="bg1">
                <a:lumMod val="75000"/>
              </a:schemeClr>
            </a:solidFill>
            <a:ln w="76200">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7">
              <a:extLst>
                <a:ext uri="{FF2B5EF4-FFF2-40B4-BE49-F238E27FC236}">
                  <a16:creationId xmlns:a16="http://schemas.microsoft.com/office/drawing/2014/main" id="{E6C68B32-2D44-4C2B-B639-6D6F6B7A3150}"/>
                </a:ext>
              </a:extLst>
            </p:cNvPr>
            <p:cNvSpPr>
              <a:spLocks/>
            </p:cNvSpPr>
            <p:nvPr/>
          </p:nvSpPr>
          <p:spPr bwMode="auto">
            <a:xfrm>
              <a:off x="3342" y="2489"/>
              <a:ext cx="221" cy="155"/>
            </a:xfrm>
            <a:custGeom>
              <a:avLst/>
              <a:gdLst>
                <a:gd name="T0" fmla="*/ 16 w 221"/>
                <a:gd name="T1" fmla="*/ 48 h 155"/>
                <a:gd name="T2" fmla="*/ 33 w 221"/>
                <a:gd name="T3" fmla="*/ 71 h 155"/>
                <a:gd name="T4" fmla="*/ 47 w 221"/>
                <a:gd name="T5" fmla="*/ 85 h 155"/>
                <a:gd name="T6" fmla="*/ 63 w 221"/>
                <a:gd name="T7" fmla="*/ 97 h 155"/>
                <a:gd name="T8" fmla="*/ 85 w 221"/>
                <a:gd name="T9" fmla="*/ 127 h 155"/>
                <a:gd name="T10" fmla="*/ 111 w 221"/>
                <a:gd name="T11" fmla="*/ 145 h 155"/>
                <a:gd name="T12" fmla="*/ 145 w 221"/>
                <a:gd name="T13" fmla="*/ 147 h 155"/>
                <a:gd name="T14" fmla="*/ 183 w 221"/>
                <a:gd name="T15" fmla="*/ 139 h 155"/>
                <a:gd name="T16" fmla="*/ 197 w 221"/>
                <a:gd name="T17" fmla="*/ 123 h 155"/>
                <a:gd name="T18" fmla="*/ 197 w 221"/>
                <a:gd name="T19" fmla="*/ 111 h 155"/>
                <a:gd name="T20" fmla="*/ 181 w 221"/>
                <a:gd name="T21" fmla="*/ 93 h 155"/>
                <a:gd name="T22" fmla="*/ 159 w 221"/>
                <a:gd name="T23" fmla="*/ 81 h 155"/>
                <a:gd name="T24" fmla="*/ 125 w 221"/>
                <a:gd name="T25" fmla="*/ 61 h 155"/>
                <a:gd name="T26" fmla="*/ 73 w 221"/>
                <a:gd name="T27" fmla="*/ 14 h 155"/>
                <a:gd name="T28" fmla="*/ 39 w 221"/>
                <a:gd name="T29" fmla="*/ 38 h 155"/>
                <a:gd name="T30" fmla="*/ 59 w 221"/>
                <a:gd name="T31" fmla="*/ 46 h 155"/>
                <a:gd name="T32" fmla="*/ 91 w 221"/>
                <a:gd name="T33" fmla="*/ 77 h 155"/>
                <a:gd name="T34" fmla="*/ 125 w 221"/>
                <a:gd name="T35" fmla="*/ 111 h 155"/>
                <a:gd name="T36" fmla="*/ 193 w 221"/>
                <a:gd name="T37" fmla="*/ 153 h 155"/>
                <a:gd name="T38" fmla="*/ 207 w 221"/>
                <a:gd name="T39" fmla="*/ 155 h 155"/>
                <a:gd name="T40" fmla="*/ 219 w 221"/>
                <a:gd name="T41" fmla="*/ 145 h 155"/>
                <a:gd name="T42" fmla="*/ 219 w 221"/>
                <a:gd name="T43" fmla="*/ 123 h 155"/>
                <a:gd name="T44" fmla="*/ 189 w 221"/>
                <a:gd name="T45" fmla="*/ 107 h 155"/>
                <a:gd name="T46" fmla="*/ 129 w 221"/>
                <a:gd name="T47" fmla="*/ 58 h 155"/>
                <a:gd name="T48" fmla="*/ 93 w 221"/>
                <a:gd name="T49" fmla="*/ 22 h 155"/>
                <a:gd name="T50" fmla="*/ 61 w 221"/>
                <a:gd name="T51" fmla="*/ 4 h 155"/>
                <a:gd name="T52" fmla="*/ 43 w 221"/>
                <a:gd name="T53" fmla="*/ 0 h 155"/>
                <a:gd name="T54" fmla="*/ 27 w 221"/>
                <a:gd name="T55" fmla="*/ 12 h 155"/>
                <a:gd name="T56" fmla="*/ 29 w 221"/>
                <a:gd name="T57" fmla="*/ 32 h 155"/>
                <a:gd name="T58" fmla="*/ 49 w 221"/>
                <a:gd name="T59" fmla="*/ 46 h 155"/>
                <a:gd name="T60" fmla="*/ 91 w 221"/>
                <a:gd name="T61" fmla="*/ 85 h 155"/>
                <a:gd name="T62" fmla="*/ 125 w 221"/>
                <a:gd name="T63" fmla="*/ 109 h 155"/>
                <a:gd name="T64" fmla="*/ 153 w 221"/>
                <a:gd name="T65" fmla="*/ 123 h 155"/>
                <a:gd name="T66" fmla="*/ 159 w 221"/>
                <a:gd name="T67" fmla="*/ 127 h 155"/>
                <a:gd name="T68" fmla="*/ 159 w 221"/>
                <a:gd name="T69" fmla="*/ 123 h 155"/>
                <a:gd name="T70" fmla="*/ 157 w 221"/>
                <a:gd name="T71" fmla="*/ 115 h 155"/>
                <a:gd name="T72" fmla="*/ 163 w 221"/>
                <a:gd name="T73" fmla="*/ 105 h 155"/>
                <a:gd name="T74" fmla="*/ 171 w 221"/>
                <a:gd name="T75" fmla="*/ 101 h 155"/>
                <a:gd name="T76" fmla="*/ 137 w 221"/>
                <a:gd name="T77" fmla="*/ 109 h 155"/>
                <a:gd name="T78" fmla="*/ 117 w 221"/>
                <a:gd name="T79" fmla="*/ 103 h 155"/>
                <a:gd name="T80" fmla="*/ 101 w 221"/>
                <a:gd name="T81" fmla="*/ 79 h 155"/>
                <a:gd name="T82" fmla="*/ 83 w 221"/>
                <a:gd name="T83" fmla="*/ 61 h 155"/>
                <a:gd name="T84" fmla="*/ 57 w 221"/>
                <a:gd name="T85" fmla="*/ 38 h 155"/>
                <a:gd name="T86" fmla="*/ 41 w 221"/>
                <a:gd name="T87" fmla="*/ 18 h 155"/>
                <a:gd name="T88" fmla="*/ 24 w 221"/>
                <a:gd name="T89" fmla="*/ 6 h 155"/>
                <a:gd name="T90" fmla="*/ 4 w 221"/>
                <a:gd name="T91" fmla="*/ 16 h 155"/>
                <a:gd name="T92" fmla="*/ 2 w 221"/>
                <a:gd name="T93" fmla="*/ 30 h 155"/>
                <a:gd name="T94" fmla="*/ 10 w 221"/>
                <a:gd name="T95" fmla="*/ 4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1" h="155">
                  <a:moveTo>
                    <a:pt x="10" y="42"/>
                  </a:moveTo>
                  <a:lnTo>
                    <a:pt x="10" y="42"/>
                  </a:lnTo>
                  <a:lnTo>
                    <a:pt x="16" y="48"/>
                  </a:lnTo>
                  <a:lnTo>
                    <a:pt x="22" y="56"/>
                  </a:lnTo>
                  <a:lnTo>
                    <a:pt x="27" y="65"/>
                  </a:lnTo>
                  <a:lnTo>
                    <a:pt x="33" y="71"/>
                  </a:lnTo>
                  <a:lnTo>
                    <a:pt x="33" y="71"/>
                  </a:lnTo>
                  <a:lnTo>
                    <a:pt x="39" y="79"/>
                  </a:lnTo>
                  <a:lnTo>
                    <a:pt x="47" y="85"/>
                  </a:lnTo>
                  <a:lnTo>
                    <a:pt x="55" y="91"/>
                  </a:lnTo>
                  <a:lnTo>
                    <a:pt x="63" y="97"/>
                  </a:lnTo>
                  <a:lnTo>
                    <a:pt x="63" y="97"/>
                  </a:lnTo>
                  <a:lnTo>
                    <a:pt x="75" y="111"/>
                  </a:lnTo>
                  <a:lnTo>
                    <a:pt x="85" y="127"/>
                  </a:lnTo>
                  <a:lnTo>
                    <a:pt x="85" y="127"/>
                  </a:lnTo>
                  <a:lnTo>
                    <a:pt x="93" y="135"/>
                  </a:lnTo>
                  <a:lnTo>
                    <a:pt x="101" y="141"/>
                  </a:lnTo>
                  <a:lnTo>
                    <a:pt x="111" y="145"/>
                  </a:lnTo>
                  <a:lnTo>
                    <a:pt x="123" y="147"/>
                  </a:lnTo>
                  <a:lnTo>
                    <a:pt x="123" y="147"/>
                  </a:lnTo>
                  <a:lnTo>
                    <a:pt x="145" y="147"/>
                  </a:lnTo>
                  <a:lnTo>
                    <a:pt x="159" y="147"/>
                  </a:lnTo>
                  <a:lnTo>
                    <a:pt x="171" y="143"/>
                  </a:lnTo>
                  <a:lnTo>
                    <a:pt x="183" y="139"/>
                  </a:lnTo>
                  <a:lnTo>
                    <a:pt x="193" y="131"/>
                  </a:lnTo>
                  <a:lnTo>
                    <a:pt x="195" y="127"/>
                  </a:lnTo>
                  <a:lnTo>
                    <a:pt x="197" y="123"/>
                  </a:lnTo>
                  <a:lnTo>
                    <a:pt x="197" y="117"/>
                  </a:lnTo>
                  <a:lnTo>
                    <a:pt x="197" y="111"/>
                  </a:lnTo>
                  <a:lnTo>
                    <a:pt x="197" y="111"/>
                  </a:lnTo>
                  <a:lnTo>
                    <a:pt x="195" y="105"/>
                  </a:lnTo>
                  <a:lnTo>
                    <a:pt x="191" y="101"/>
                  </a:lnTo>
                  <a:lnTo>
                    <a:pt x="181" y="93"/>
                  </a:lnTo>
                  <a:lnTo>
                    <a:pt x="171" y="87"/>
                  </a:lnTo>
                  <a:lnTo>
                    <a:pt x="159" y="81"/>
                  </a:lnTo>
                  <a:lnTo>
                    <a:pt x="159" y="81"/>
                  </a:lnTo>
                  <a:lnTo>
                    <a:pt x="141" y="73"/>
                  </a:lnTo>
                  <a:lnTo>
                    <a:pt x="125" y="61"/>
                  </a:lnTo>
                  <a:lnTo>
                    <a:pt x="125" y="61"/>
                  </a:lnTo>
                  <a:lnTo>
                    <a:pt x="107" y="46"/>
                  </a:lnTo>
                  <a:lnTo>
                    <a:pt x="91" y="30"/>
                  </a:lnTo>
                  <a:lnTo>
                    <a:pt x="73" y="14"/>
                  </a:lnTo>
                  <a:lnTo>
                    <a:pt x="55" y="2"/>
                  </a:lnTo>
                  <a:lnTo>
                    <a:pt x="55" y="2"/>
                  </a:lnTo>
                  <a:lnTo>
                    <a:pt x="39" y="38"/>
                  </a:lnTo>
                  <a:lnTo>
                    <a:pt x="39" y="38"/>
                  </a:lnTo>
                  <a:lnTo>
                    <a:pt x="49" y="42"/>
                  </a:lnTo>
                  <a:lnTo>
                    <a:pt x="59" y="46"/>
                  </a:lnTo>
                  <a:lnTo>
                    <a:pt x="67" y="52"/>
                  </a:lnTo>
                  <a:lnTo>
                    <a:pt x="75" y="61"/>
                  </a:lnTo>
                  <a:lnTo>
                    <a:pt x="91" y="77"/>
                  </a:lnTo>
                  <a:lnTo>
                    <a:pt x="107" y="93"/>
                  </a:lnTo>
                  <a:lnTo>
                    <a:pt x="107" y="93"/>
                  </a:lnTo>
                  <a:lnTo>
                    <a:pt x="125" y="111"/>
                  </a:lnTo>
                  <a:lnTo>
                    <a:pt x="147" y="127"/>
                  </a:lnTo>
                  <a:lnTo>
                    <a:pt x="169" y="141"/>
                  </a:lnTo>
                  <a:lnTo>
                    <a:pt x="193" y="153"/>
                  </a:lnTo>
                  <a:lnTo>
                    <a:pt x="193" y="153"/>
                  </a:lnTo>
                  <a:lnTo>
                    <a:pt x="199" y="155"/>
                  </a:lnTo>
                  <a:lnTo>
                    <a:pt x="207" y="155"/>
                  </a:lnTo>
                  <a:lnTo>
                    <a:pt x="215" y="151"/>
                  </a:lnTo>
                  <a:lnTo>
                    <a:pt x="219" y="145"/>
                  </a:lnTo>
                  <a:lnTo>
                    <a:pt x="219" y="145"/>
                  </a:lnTo>
                  <a:lnTo>
                    <a:pt x="221" y="139"/>
                  </a:lnTo>
                  <a:lnTo>
                    <a:pt x="221" y="131"/>
                  </a:lnTo>
                  <a:lnTo>
                    <a:pt x="219" y="123"/>
                  </a:lnTo>
                  <a:lnTo>
                    <a:pt x="213" y="119"/>
                  </a:lnTo>
                  <a:lnTo>
                    <a:pt x="213" y="119"/>
                  </a:lnTo>
                  <a:lnTo>
                    <a:pt x="189" y="107"/>
                  </a:lnTo>
                  <a:lnTo>
                    <a:pt x="167" y="93"/>
                  </a:lnTo>
                  <a:lnTo>
                    <a:pt x="147" y="77"/>
                  </a:lnTo>
                  <a:lnTo>
                    <a:pt x="129" y="58"/>
                  </a:lnTo>
                  <a:lnTo>
                    <a:pt x="129" y="58"/>
                  </a:lnTo>
                  <a:lnTo>
                    <a:pt x="111" y="40"/>
                  </a:lnTo>
                  <a:lnTo>
                    <a:pt x="93" y="22"/>
                  </a:lnTo>
                  <a:lnTo>
                    <a:pt x="83" y="14"/>
                  </a:lnTo>
                  <a:lnTo>
                    <a:pt x="73" y="8"/>
                  </a:lnTo>
                  <a:lnTo>
                    <a:pt x="61" y="4"/>
                  </a:lnTo>
                  <a:lnTo>
                    <a:pt x="49" y="0"/>
                  </a:lnTo>
                  <a:lnTo>
                    <a:pt x="49" y="0"/>
                  </a:lnTo>
                  <a:lnTo>
                    <a:pt x="43" y="0"/>
                  </a:lnTo>
                  <a:lnTo>
                    <a:pt x="35" y="2"/>
                  </a:lnTo>
                  <a:lnTo>
                    <a:pt x="29" y="6"/>
                  </a:lnTo>
                  <a:lnTo>
                    <a:pt x="27" y="12"/>
                  </a:lnTo>
                  <a:lnTo>
                    <a:pt x="26" y="18"/>
                  </a:lnTo>
                  <a:lnTo>
                    <a:pt x="26" y="24"/>
                  </a:lnTo>
                  <a:lnTo>
                    <a:pt x="29" y="32"/>
                  </a:lnTo>
                  <a:lnTo>
                    <a:pt x="35" y="36"/>
                  </a:lnTo>
                  <a:lnTo>
                    <a:pt x="35" y="36"/>
                  </a:lnTo>
                  <a:lnTo>
                    <a:pt x="49" y="46"/>
                  </a:lnTo>
                  <a:lnTo>
                    <a:pt x="63" y="58"/>
                  </a:lnTo>
                  <a:lnTo>
                    <a:pt x="91" y="85"/>
                  </a:lnTo>
                  <a:lnTo>
                    <a:pt x="91" y="85"/>
                  </a:lnTo>
                  <a:lnTo>
                    <a:pt x="107" y="97"/>
                  </a:lnTo>
                  <a:lnTo>
                    <a:pt x="125" y="109"/>
                  </a:lnTo>
                  <a:lnTo>
                    <a:pt x="125" y="109"/>
                  </a:lnTo>
                  <a:lnTo>
                    <a:pt x="145" y="119"/>
                  </a:lnTo>
                  <a:lnTo>
                    <a:pt x="145" y="119"/>
                  </a:lnTo>
                  <a:lnTo>
                    <a:pt x="153" y="123"/>
                  </a:lnTo>
                  <a:lnTo>
                    <a:pt x="153" y="123"/>
                  </a:lnTo>
                  <a:lnTo>
                    <a:pt x="159" y="127"/>
                  </a:lnTo>
                  <a:lnTo>
                    <a:pt x="159" y="127"/>
                  </a:lnTo>
                  <a:lnTo>
                    <a:pt x="163" y="127"/>
                  </a:lnTo>
                  <a:lnTo>
                    <a:pt x="159" y="123"/>
                  </a:lnTo>
                  <a:lnTo>
                    <a:pt x="159" y="123"/>
                  </a:lnTo>
                  <a:lnTo>
                    <a:pt x="159" y="113"/>
                  </a:lnTo>
                  <a:lnTo>
                    <a:pt x="159" y="113"/>
                  </a:lnTo>
                  <a:lnTo>
                    <a:pt x="157" y="115"/>
                  </a:lnTo>
                  <a:lnTo>
                    <a:pt x="157" y="115"/>
                  </a:lnTo>
                  <a:lnTo>
                    <a:pt x="163" y="105"/>
                  </a:lnTo>
                  <a:lnTo>
                    <a:pt x="163" y="105"/>
                  </a:lnTo>
                  <a:lnTo>
                    <a:pt x="161" y="107"/>
                  </a:lnTo>
                  <a:lnTo>
                    <a:pt x="161" y="107"/>
                  </a:lnTo>
                  <a:lnTo>
                    <a:pt x="171" y="101"/>
                  </a:lnTo>
                  <a:lnTo>
                    <a:pt x="171" y="101"/>
                  </a:lnTo>
                  <a:lnTo>
                    <a:pt x="149" y="107"/>
                  </a:lnTo>
                  <a:lnTo>
                    <a:pt x="137" y="109"/>
                  </a:lnTo>
                  <a:lnTo>
                    <a:pt x="125" y="107"/>
                  </a:lnTo>
                  <a:lnTo>
                    <a:pt x="125" y="107"/>
                  </a:lnTo>
                  <a:lnTo>
                    <a:pt x="117" y="103"/>
                  </a:lnTo>
                  <a:lnTo>
                    <a:pt x="111" y="95"/>
                  </a:lnTo>
                  <a:lnTo>
                    <a:pt x="101" y="79"/>
                  </a:lnTo>
                  <a:lnTo>
                    <a:pt x="101" y="79"/>
                  </a:lnTo>
                  <a:lnTo>
                    <a:pt x="93" y="71"/>
                  </a:lnTo>
                  <a:lnTo>
                    <a:pt x="83" y="61"/>
                  </a:lnTo>
                  <a:lnTo>
                    <a:pt x="83" y="61"/>
                  </a:lnTo>
                  <a:lnTo>
                    <a:pt x="63" y="46"/>
                  </a:lnTo>
                  <a:lnTo>
                    <a:pt x="63" y="46"/>
                  </a:lnTo>
                  <a:lnTo>
                    <a:pt x="57" y="38"/>
                  </a:lnTo>
                  <a:lnTo>
                    <a:pt x="51" y="30"/>
                  </a:lnTo>
                  <a:lnTo>
                    <a:pt x="51" y="30"/>
                  </a:lnTo>
                  <a:lnTo>
                    <a:pt x="41" y="18"/>
                  </a:lnTo>
                  <a:lnTo>
                    <a:pt x="29" y="8"/>
                  </a:lnTo>
                  <a:lnTo>
                    <a:pt x="29" y="8"/>
                  </a:lnTo>
                  <a:lnTo>
                    <a:pt x="24" y="6"/>
                  </a:lnTo>
                  <a:lnTo>
                    <a:pt x="16" y="6"/>
                  </a:lnTo>
                  <a:lnTo>
                    <a:pt x="8" y="10"/>
                  </a:lnTo>
                  <a:lnTo>
                    <a:pt x="4" y="16"/>
                  </a:lnTo>
                  <a:lnTo>
                    <a:pt x="4" y="16"/>
                  </a:lnTo>
                  <a:lnTo>
                    <a:pt x="0" y="24"/>
                  </a:lnTo>
                  <a:lnTo>
                    <a:pt x="2" y="30"/>
                  </a:lnTo>
                  <a:lnTo>
                    <a:pt x="4" y="38"/>
                  </a:lnTo>
                  <a:lnTo>
                    <a:pt x="10" y="42"/>
                  </a:lnTo>
                  <a:lnTo>
                    <a:pt x="10" y="42"/>
                  </a:lnTo>
                  <a:close/>
                </a:path>
              </a:pathLst>
            </a:custGeom>
            <a:solidFill>
              <a:schemeClr val="bg1">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8">
              <a:extLst>
                <a:ext uri="{FF2B5EF4-FFF2-40B4-BE49-F238E27FC236}">
                  <a16:creationId xmlns:a16="http://schemas.microsoft.com/office/drawing/2014/main" id="{74A9F469-5CBE-4BD0-A3A4-F84114EBD424}"/>
                </a:ext>
              </a:extLst>
            </p:cNvPr>
            <p:cNvSpPr>
              <a:spLocks noEditPoints="1"/>
            </p:cNvSpPr>
            <p:nvPr/>
          </p:nvSpPr>
          <p:spPr bwMode="auto">
            <a:xfrm>
              <a:off x="2782" y="2044"/>
              <a:ext cx="1171" cy="670"/>
            </a:xfrm>
            <a:custGeom>
              <a:avLst/>
              <a:gdLst>
                <a:gd name="T0" fmla="*/ 873 w 1171"/>
                <a:gd name="T1" fmla="*/ 512 h 670"/>
                <a:gd name="T2" fmla="*/ 819 w 1171"/>
                <a:gd name="T3" fmla="*/ 447 h 670"/>
                <a:gd name="T4" fmla="*/ 965 w 1171"/>
                <a:gd name="T5" fmla="*/ 343 h 670"/>
                <a:gd name="T6" fmla="*/ 1049 w 1171"/>
                <a:gd name="T7" fmla="*/ 337 h 670"/>
                <a:gd name="T8" fmla="*/ 899 w 1171"/>
                <a:gd name="T9" fmla="*/ 331 h 670"/>
                <a:gd name="T10" fmla="*/ 971 w 1171"/>
                <a:gd name="T11" fmla="*/ 138 h 670"/>
                <a:gd name="T12" fmla="*/ 829 w 1171"/>
                <a:gd name="T13" fmla="*/ 60 h 670"/>
                <a:gd name="T14" fmla="*/ 879 w 1171"/>
                <a:gd name="T15" fmla="*/ 46 h 670"/>
                <a:gd name="T16" fmla="*/ 903 w 1171"/>
                <a:gd name="T17" fmla="*/ 235 h 670"/>
                <a:gd name="T18" fmla="*/ 837 w 1171"/>
                <a:gd name="T19" fmla="*/ 295 h 670"/>
                <a:gd name="T20" fmla="*/ 851 w 1171"/>
                <a:gd name="T21" fmla="*/ 217 h 670"/>
                <a:gd name="T22" fmla="*/ 825 w 1171"/>
                <a:gd name="T23" fmla="*/ 60 h 670"/>
                <a:gd name="T24" fmla="*/ 789 w 1171"/>
                <a:gd name="T25" fmla="*/ 114 h 670"/>
                <a:gd name="T26" fmla="*/ 747 w 1171"/>
                <a:gd name="T27" fmla="*/ 349 h 670"/>
                <a:gd name="T28" fmla="*/ 807 w 1171"/>
                <a:gd name="T29" fmla="*/ 311 h 670"/>
                <a:gd name="T30" fmla="*/ 715 w 1171"/>
                <a:gd name="T31" fmla="*/ 193 h 670"/>
                <a:gd name="T32" fmla="*/ 552 w 1171"/>
                <a:gd name="T33" fmla="*/ 355 h 670"/>
                <a:gd name="T34" fmla="*/ 853 w 1171"/>
                <a:gd name="T35" fmla="*/ 503 h 670"/>
                <a:gd name="T36" fmla="*/ 617 w 1171"/>
                <a:gd name="T37" fmla="*/ 373 h 670"/>
                <a:gd name="T38" fmla="*/ 572 w 1171"/>
                <a:gd name="T39" fmla="*/ 493 h 670"/>
                <a:gd name="T40" fmla="*/ 685 w 1171"/>
                <a:gd name="T41" fmla="*/ 668 h 670"/>
                <a:gd name="T42" fmla="*/ 390 w 1171"/>
                <a:gd name="T43" fmla="*/ 612 h 670"/>
                <a:gd name="T44" fmla="*/ 160 w 1171"/>
                <a:gd name="T45" fmla="*/ 614 h 670"/>
                <a:gd name="T46" fmla="*/ 220 w 1171"/>
                <a:gd name="T47" fmla="*/ 662 h 670"/>
                <a:gd name="T48" fmla="*/ 216 w 1171"/>
                <a:gd name="T49" fmla="*/ 576 h 670"/>
                <a:gd name="T50" fmla="*/ 476 w 1171"/>
                <a:gd name="T51" fmla="*/ 201 h 670"/>
                <a:gd name="T52" fmla="*/ 747 w 1171"/>
                <a:gd name="T53" fmla="*/ 353 h 670"/>
                <a:gd name="T54" fmla="*/ 791 w 1171"/>
                <a:gd name="T55" fmla="*/ 142 h 670"/>
                <a:gd name="T56" fmla="*/ 937 w 1171"/>
                <a:gd name="T57" fmla="*/ 28 h 670"/>
                <a:gd name="T58" fmla="*/ 1051 w 1171"/>
                <a:gd name="T59" fmla="*/ 321 h 670"/>
                <a:gd name="T60" fmla="*/ 947 w 1171"/>
                <a:gd name="T61" fmla="*/ 534 h 670"/>
                <a:gd name="T62" fmla="*/ 841 w 1171"/>
                <a:gd name="T63" fmla="*/ 664 h 670"/>
                <a:gd name="T64" fmla="*/ 877 w 1171"/>
                <a:gd name="T65" fmla="*/ 624 h 670"/>
                <a:gd name="T66" fmla="*/ 969 w 1171"/>
                <a:gd name="T67" fmla="*/ 520 h 670"/>
                <a:gd name="T68" fmla="*/ 963 w 1171"/>
                <a:gd name="T69" fmla="*/ 457 h 670"/>
                <a:gd name="T70" fmla="*/ 891 w 1171"/>
                <a:gd name="T71" fmla="*/ 516 h 670"/>
                <a:gd name="T72" fmla="*/ 1003 w 1171"/>
                <a:gd name="T73" fmla="*/ 524 h 670"/>
                <a:gd name="T74" fmla="*/ 899 w 1171"/>
                <a:gd name="T75" fmla="*/ 327 h 670"/>
                <a:gd name="T76" fmla="*/ 837 w 1171"/>
                <a:gd name="T77" fmla="*/ 38 h 670"/>
                <a:gd name="T78" fmla="*/ 889 w 1171"/>
                <a:gd name="T79" fmla="*/ 40 h 670"/>
                <a:gd name="T80" fmla="*/ 811 w 1171"/>
                <a:gd name="T81" fmla="*/ 299 h 670"/>
                <a:gd name="T82" fmla="*/ 514 w 1171"/>
                <a:gd name="T83" fmla="*/ 361 h 670"/>
                <a:gd name="T84" fmla="*/ 330 w 1171"/>
                <a:gd name="T85" fmla="*/ 548 h 670"/>
                <a:gd name="T86" fmla="*/ 556 w 1171"/>
                <a:gd name="T87" fmla="*/ 508 h 670"/>
                <a:gd name="T88" fmla="*/ 593 w 1171"/>
                <a:gd name="T89" fmla="*/ 359 h 670"/>
                <a:gd name="T90" fmla="*/ 514 w 1171"/>
                <a:gd name="T91" fmla="*/ 359 h 670"/>
                <a:gd name="T92" fmla="*/ 280 w 1171"/>
                <a:gd name="T93" fmla="*/ 568 h 670"/>
                <a:gd name="T94" fmla="*/ 218 w 1171"/>
                <a:gd name="T95" fmla="*/ 578 h 670"/>
                <a:gd name="T96" fmla="*/ 288 w 1171"/>
                <a:gd name="T97" fmla="*/ 630 h 670"/>
                <a:gd name="T98" fmla="*/ 436 w 1171"/>
                <a:gd name="T99" fmla="*/ 471 h 670"/>
                <a:gd name="T100" fmla="*/ 428 w 1171"/>
                <a:gd name="T101" fmla="*/ 419 h 670"/>
                <a:gd name="T102" fmla="*/ 262 w 1171"/>
                <a:gd name="T103" fmla="*/ 580 h 670"/>
                <a:gd name="T104" fmla="*/ 775 w 1171"/>
                <a:gd name="T105" fmla="*/ 449 h 670"/>
                <a:gd name="T106" fmla="*/ 629 w 1171"/>
                <a:gd name="T107" fmla="*/ 658 h 670"/>
                <a:gd name="T108" fmla="*/ 278 w 1171"/>
                <a:gd name="T109" fmla="*/ 634 h 670"/>
                <a:gd name="T110" fmla="*/ 162 w 1171"/>
                <a:gd name="T111" fmla="*/ 610 h 670"/>
                <a:gd name="T112" fmla="*/ 274 w 1171"/>
                <a:gd name="T113" fmla="*/ 560 h 670"/>
                <a:gd name="T114" fmla="*/ 809 w 1171"/>
                <a:gd name="T115" fmla="*/ 130 h 670"/>
                <a:gd name="T116" fmla="*/ 863 w 1171"/>
                <a:gd name="T117" fmla="*/ 96 h 670"/>
                <a:gd name="T118" fmla="*/ 857 w 1171"/>
                <a:gd name="T119" fmla="*/ 307 h 670"/>
                <a:gd name="T120" fmla="*/ 959 w 1171"/>
                <a:gd name="T121" fmla="*/ 40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670">
                  <a:moveTo>
                    <a:pt x="903" y="530"/>
                  </a:moveTo>
                  <a:lnTo>
                    <a:pt x="903" y="530"/>
                  </a:lnTo>
                  <a:lnTo>
                    <a:pt x="903" y="548"/>
                  </a:lnTo>
                  <a:lnTo>
                    <a:pt x="903" y="570"/>
                  </a:lnTo>
                  <a:lnTo>
                    <a:pt x="903" y="570"/>
                  </a:lnTo>
                  <a:lnTo>
                    <a:pt x="907" y="554"/>
                  </a:lnTo>
                  <a:lnTo>
                    <a:pt x="907" y="554"/>
                  </a:lnTo>
                  <a:lnTo>
                    <a:pt x="907" y="542"/>
                  </a:lnTo>
                  <a:lnTo>
                    <a:pt x="905" y="536"/>
                  </a:lnTo>
                  <a:lnTo>
                    <a:pt x="903" y="530"/>
                  </a:lnTo>
                  <a:lnTo>
                    <a:pt x="903" y="530"/>
                  </a:lnTo>
                  <a:close/>
                  <a:moveTo>
                    <a:pt x="903" y="580"/>
                  </a:moveTo>
                  <a:lnTo>
                    <a:pt x="903" y="580"/>
                  </a:lnTo>
                  <a:lnTo>
                    <a:pt x="903" y="582"/>
                  </a:lnTo>
                  <a:lnTo>
                    <a:pt x="903" y="582"/>
                  </a:lnTo>
                  <a:lnTo>
                    <a:pt x="927" y="558"/>
                  </a:lnTo>
                  <a:lnTo>
                    <a:pt x="937" y="546"/>
                  </a:lnTo>
                  <a:lnTo>
                    <a:pt x="941" y="540"/>
                  </a:lnTo>
                  <a:lnTo>
                    <a:pt x="943" y="532"/>
                  </a:lnTo>
                  <a:lnTo>
                    <a:pt x="943" y="532"/>
                  </a:lnTo>
                  <a:lnTo>
                    <a:pt x="945" y="528"/>
                  </a:lnTo>
                  <a:lnTo>
                    <a:pt x="945" y="528"/>
                  </a:lnTo>
                  <a:lnTo>
                    <a:pt x="907" y="522"/>
                  </a:lnTo>
                  <a:lnTo>
                    <a:pt x="889" y="518"/>
                  </a:lnTo>
                  <a:lnTo>
                    <a:pt x="873" y="512"/>
                  </a:lnTo>
                  <a:lnTo>
                    <a:pt x="873" y="512"/>
                  </a:lnTo>
                  <a:lnTo>
                    <a:pt x="873" y="512"/>
                  </a:lnTo>
                  <a:lnTo>
                    <a:pt x="871" y="508"/>
                  </a:lnTo>
                  <a:lnTo>
                    <a:pt x="871" y="503"/>
                  </a:lnTo>
                  <a:lnTo>
                    <a:pt x="871" y="503"/>
                  </a:lnTo>
                  <a:lnTo>
                    <a:pt x="843" y="483"/>
                  </a:lnTo>
                  <a:lnTo>
                    <a:pt x="813" y="461"/>
                  </a:lnTo>
                  <a:lnTo>
                    <a:pt x="813" y="461"/>
                  </a:lnTo>
                  <a:lnTo>
                    <a:pt x="793" y="443"/>
                  </a:lnTo>
                  <a:lnTo>
                    <a:pt x="793" y="443"/>
                  </a:lnTo>
                  <a:lnTo>
                    <a:pt x="769" y="427"/>
                  </a:lnTo>
                  <a:lnTo>
                    <a:pt x="755" y="417"/>
                  </a:lnTo>
                  <a:lnTo>
                    <a:pt x="749" y="411"/>
                  </a:lnTo>
                  <a:lnTo>
                    <a:pt x="749" y="411"/>
                  </a:lnTo>
                  <a:lnTo>
                    <a:pt x="749" y="409"/>
                  </a:lnTo>
                  <a:lnTo>
                    <a:pt x="749" y="409"/>
                  </a:lnTo>
                  <a:lnTo>
                    <a:pt x="753" y="409"/>
                  </a:lnTo>
                  <a:lnTo>
                    <a:pt x="759" y="411"/>
                  </a:lnTo>
                  <a:lnTo>
                    <a:pt x="759" y="411"/>
                  </a:lnTo>
                  <a:lnTo>
                    <a:pt x="775" y="419"/>
                  </a:lnTo>
                  <a:lnTo>
                    <a:pt x="789" y="427"/>
                  </a:lnTo>
                  <a:lnTo>
                    <a:pt x="789" y="427"/>
                  </a:lnTo>
                  <a:lnTo>
                    <a:pt x="795" y="431"/>
                  </a:lnTo>
                  <a:lnTo>
                    <a:pt x="799" y="435"/>
                  </a:lnTo>
                  <a:lnTo>
                    <a:pt x="799" y="435"/>
                  </a:lnTo>
                  <a:lnTo>
                    <a:pt x="807" y="443"/>
                  </a:lnTo>
                  <a:lnTo>
                    <a:pt x="819" y="447"/>
                  </a:lnTo>
                  <a:lnTo>
                    <a:pt x="819" y="447"/>
                  </a:lnTo>
                  <a:lnTo>
                    <a:pt x="851" y="455"/>
                  </a:lnTo>
                  <a:lnTo>
                    <a:pt x="889" y="459"/>
                  </a:lnTo>
                  <a:lnTo>
                    <a:pt x="909" y="461"/>
                  </a:lnTo>
                  <a:lnTo>
                    <a:pt x="929" y="461"/>
                  </a:lnTo>
                  <a:lnTo>
                    <a:pt x="945" y="459"/>
                  </a:lnTo>
                  <a:lnTo>
                    <a:pt x="961" y="455"/>
                  </a:lnTo>
                  <a:lnTo>
                    <a:pt x="961" y="455"/>
                  </a:lnTo>
                  <a:lnTo>
                    <a:pt x="961" y="455"/>
                  </a:lnTo>
                  <a:lnTo>
                    <a:pt x="961" y="455"/>
                  </a:lnTo>
                  <a:lnTo>
                    <a:pt x="963" y="451"/>
                  </a:lnTo>
                  <a:lnTo>
                    <a:pt x="963" y="447"/>
                  </a:lnTo>
                  <a:lnTo>
                    <a:pt x="963" y="447"/>
                  </a:lnTo>
                  <a:lnTo>
                    <a:pt x="961" y="433"/>
                  </a:lnTo>
                  <a:lnTo>
                    <a:pt x="961" y="433"/>
                  </a:lnTo>
                  <a:lnTo>
                    <a:pt x="959" y="429"/>
                  </a:lnTo>
                  <a:lnTo>
                    <a:pt x="957" y="425"/>
                  </a:lnTo>
                  <a:lnTo>
                    <a:pt x="955" y="411"/>
                  </a:lnTo>
                  <a:lnTo>
                    <a:pt x="957" y="389"/>
                  </a:lnTo>
                  <a:lnTo>
                    <a:pt x="957" y="389"/>
                  </a:lnTo>
                  <a:lnTo>
                    <a:pt x="959" y="365"/>
                  </a:lnTo>
                  <a:lnTo>
                    <a:pt x="961" y="351"/>
                  </a:lnTo>
                  <a:lnTo>
                    <a:pt x="963" y="343"/>
                  </a:lnTo>
                  <a:lnTo>
                    <a:pt x="963" y="343"/>
                  </a:lnTo>
                  <a:lnTo>
                    <a:pt x="965" y="343"/>
                  </a:lnTo>
                  <a:lnTo>
                    <a:pt x="965" y="343"/>
                  </a:lnTo>
                  <a:lnTo>
                    <a:pt x="967" y="345"/>
                  </a:lnTo>
                  <a:lnTo>
                    <a:pt x="967" y="345"/>
                  </a:lnTo>
                  <a:lnTo>
                    <a:pt x="967" y="349"/>
                  </a:lnTo>
                  <a:lnTo>
                    <a:pt x="967" y="349"/>
                  </a:lnTo>
                  <a:lnTo>
                    <a:pt x="965" y="361"/>
                  </a:lnTo>
                  <a:lnTo>
                    <a:pt x="965" y="361"/>
                  </a:lnTo>
                  <a:lnTo>
                    <a:pt x="965" y="399"/>
                  </a:lnTo>
                  <a:lnTo>
                    <a:pt x="965" y="399"/>
                  </a:lnTo>
                  <a:lnTo>
                    <a:pt x="965" y="427"/>
                  </a:lnTo>
                  <a:lnTo>
                    <a:pt x="965" y="427"/>
                  </a:lnTo>
                  <a:lnTo>
                    <a:pt x="965" y="431"/>
                  </a:lnTo>
                  <a:lnTo>
                    <a:pt x="965" y="431"/>
                  </a:lnTo>
                  <a:lnTo>
                    <a:pt x="965" y="433"/>
                  </a:lnTo>
                  <a:lnTo>
                    <a:pt x="965" y="433"/>
                  </a:lnTo>
                  <a:lnTo>
                    <a:pt x="979" y="435"/>
                  </a:lnTo>
                  <a:lnTo>
                    <a:pt x="993" y="435"/>
                  </a:lnTo>
                  <a:lnTo>
                    <a:pt x="993" y="435"/>
                  </a:lnTo>
                  <a:lnTo>
                    <a:pt x="1015" y="433"/>
                  </a:lnTo>
                  <a:lnTo>
                    <a:pt x="1027" y="433"/>
                  </a:lnTo>
                  <a:lnTo>
                    <a:pt x="1037" y="435"/>
                  </a:lnTo>
                  <a:lnTo>
                    <a:pt x="1037" y="435"/>
                  </a:lnTo>
                  <a:lnTo>
                    <a:pt x="1041" y="413"/>
                  </a:lnTo>
                  <a:lnTo>
                    <a:pt x="1041" y="413"/>
                  </a:lnTo>
                  <a:lnTo>
                    <a:pt x="1047" y="375"/>
                  </a:lnTo>
                  <a:lnTo>
                    <a:pt x="1049" y="337"/>
                  </a:lnTo>
                  <a:lnTo>
                    <a:pt x="1049" y="337"/>
                  </a:lnTo>
                  <a:lnTo>
                    <a:pt x="1049" y="323"/>
                  </a:lnTo>
                  <a:lnTo>
                    <a:pt x="1047" y="307"/>
                  </a:lnTo>
                  <a:lnTo>
                    <a:pt x="1041" y="277"/>
                  </a:lnTo>
                  <a:lnTo>
                    <a:pt x="1041" y="277"/>
                  </a:lnTo>
                  <a:lnTo>
                    <a:pt x="1035" y="261"/>
                  </a:lnTo>
                  <a:lnTo>
                    <a:pt x="1027" y="247"/>
                  </a:lnTo>
                  <a:lnTo>
                    <a:pt x="1027" y="247"/>
                  </a:lnTo>
                  <a:lnTo>
                    <a:pt x="1019" y="237"/>
                  </a:lnTo>
                  <a:lnTo>
                    <a:pt x="1009" y="231"/>
                  </a:lnTo>
                  <a:lnTo>
                    <a:pt x="997" y="225"/>
                  </a:lnTo>
                  <a:lnTo>
                    <a:pt x="983" y="221"/>
                  </a:lnTo>
                  <a:lnTo>
                    <a:pt x="983" y="221"/>
                  </a:lnTo>
                  <a:lnTo>
                    <a:pt x="973" y="221"/>
                  </a:lnTo>
                  <a:lnTo>
                    <a:pt x="961" y="219"/>
                  </a:lnTo>
                  <a:lnTo>
                    <a:pt x="961" y="219"/>
                  </a:lnTo>
                  <a:lnTo>
                    <a:pt x="953" y="237"/>
                  </a:lnTo>
                  <a:lnTo>
                    <a:pt x="953" y="237"/>
                  </a:lnTo>
                  <a:lnTo>
                    <a:pt x="941" y="269"/>
                  </a:lnTo>
                  <a:lnTo>
                    <a:pt x="929" y="299"/>
                  </a:lnTo>
                  <a:lnTo>
                    <a:pt x="929" y="299"/>
                  </a:lnTo>
                  <a:lnTo>
                    <a:pt x="923" y="309"/>
                  </a:lnTo>
                  <a:lnTo>
                    <a:pt x="917" y="317"/>
                  </a:lnTo>
                  <a:lnTo>
                    <a:pt x="917" y="317"/>
                  </a:lnTo>
                  <a:lnTo>
                    <a:pt x="907" y="325"/>
                  </a:lnTo>
                  <a:lnTo>
                    <a:pt x="903" y="329"/>
                  </a:lnTo>
                  <a:lnTo>
                    <a:pt x="899" y="331"/>
                  </a:lnTo>
                  <a:lnTo>
                    <a:pt x="897" y="331"/>
                  </a:lnTo>
                  <a:lnTo>
                    <a:pt x="897" y="331"/>
                  </a:lnTo>
                  <a:lnTo>
                    <a:pt x="897" y="329"/>
                  </a:lnTo>
                  <a:lnTo>
                    <a:pt x="897" y="327"/>
                  </a:lnTo>
                  <a:lnTo>
                    <a:pt x="897" y="327"/>
                  </a:lnTo>
                  <a:lnTo>
                    <a:pt x="897" y="319"/>
                  </a:lnTo>
                  <a:lnTo>
                    <a:pt x="901" y="311"/>
                  </a:lnTo>
                  <a:lnTo>
                    <a:pt x="901" y="311"/>
                  </a:lnTo>
                  <a:lnTo>
                    <a:pt x="911" y="297"/>
                  </a:lnTo>
                  <a:lnTo>
                    <a:pt x="915" y="291"/>
                  </a:lnTo>
                  <a:lnTo>
                    <a:pt x="921" y="283"/>
                  </a:lnTo>
                  <a:lnTo>
                    <a:pt x="921" y="283"/>
                  </a:lnTo>
                  <a:lnTo>
                    <a:pt x="937" y="243"/>
                  </a:lnTo>
                  <a:lnTo>
                    <a:pt x="937" y="243"/>
                  </a:lnTo>
                  <a:lnTo>
                    <a:pt x="943" y="229"/>
                  </a:lnTo>
                  <a:lnTo>
                    <a:pt x="947" y="223"/>
                  </a:lnTo>
                  <a:lnTo>
                    <a:pt x="951" y="219"/>
                  </a:lnTo>
                  <a:lnTo>
                    <a:pt x="951" y="219"/>
                  </a:lnTo>
                  <a:lnTo>
                    <a:pt x="959" y="217"/>
                  </a:lnTo>
                  <a:lnTo>
                    <a:pt x="959" y="217"/>
                  </a:lnTo>
                  <a:lnTo>
                    <a:pt x="965" y="203"/>
                  </a:lnTo>
                  <a:lnTo>
                    <a:pt x="971" y="187"/>
                  </a:lnTo>
                  <a:lnTo>
                    <a:pt x="973" y="173"/>
                  </a:lnTo>
                  <a:lnTo>
                    <a:pt x="973" y="158"/>
                  </a:lnTo>
                  <a:lnTo>
                    <a:pt x="973" y="158"/>
                  </a:lnTo>
                  <a:lnTo>
                    <a:pt x="971" y="138"/>
                  </a:lnTo>
                  <a:lnTo>
                    <a:pt x="967" y="114"/>
                  </a:lnTo>
                  <a:lnTo>
                    <a:pt x="961" y="88"/>
                  </a:lnTo>
                  <a:lnTo>
                    <a:pt x="953" y="64"/>
                  </a:lnTo>
                  <a:lnTo>
                    <a:pt x="941" y="40"/>
                  </a:lnTo>
                  <a:lnTo>
                    <a:pt x="935" y="30"/>
                  </a:lnTo>
                  <a:lnTo>
                    <a:pt x="927" y="22"/>
                  </a:lnTo>
                  <a:lnTo>
                    <a:pt x="919" y="14"/>
                  </a:lnTo>
                  <a:lnTo>
                    <a:pt x="909" y="8"/>
                  </a:lnTo>
                  <a:lnTo>
                    <a:pt x="899" y="4"/>
                  </a:lnTo>
                  <a:lnTo>
                    <a:pt x="887" y="4"/>
                  </a:lnTo>
                  <a:lnTo>
                    <a:pt x="887" y="4"/>
                  </a:lnTo>
                  <a:lnTo>
                    <a:pt x="879" y="4"/>
                  </a:lnTo>
                  <a:lnTo>
                    <a:pt x="879" y="4"/>
                  </a:lnTo>
                  <a:lnTo>
                    <a:pt x="879" y="6"/>
                  </a:lnTo>
                  <a:lnTo>
                    <a:pt x="879" y="6"/>
                  </a:lnTo>
                  <a:lnTo>
                    <a:pt x="879" y="8"/>
                  </a:lnTo>
                  <a:lnTo>
                    <a:pt x="879" y="8"/>
                  </a:lnTo>
                  <a:lnTo>
                    <a:pt x="869" y="16"/>
                  </a:lnTo>
                  <a:lnTo>
                    <a:pt x="859" y="24"/>
                  </a:lnTo>
                  <a:lnTo>
                    <a:pt x="849" y="32"/>
                  </a:lnTo>
                  <a:lnTo>
                    <a:pt x="839" y="40"/>
                  </a:lnTo>
                  <a:lnTo>
                    <a:pt x="839" y="40"/>
                  </a:lnTo>
                  <a:lnTo>
                    <a:pt x="835" y="48"/>
                  </a:lnTo>
                  <a:lnTo>
                    <a:pt x="831" y="56"/>
                  </a:lnTo>
                  <a:lnTo>
                    <a:pt x="831" y="56"/>
                  </a:lnTo>
                  <a:lnTo>
                    <a:pt x="829" y="60"/>
                  </a:lnTo>
                  <a:lnTo>
                    <a:pt x="829" y="60"/>
                  </a:lnTo>
                  <a:lnTo>
                    <a:pt x="829" y="62"/>
                  </a:lnTo>
                  <a:lnTo>
                    <a:pt x="829" y="62"/>
                  </a:lnTo>
                  <a:lnTo>
                    <a:pt x="835" y="66"/>
                  </a:lnTo>
                  <a:lnTo>
                    <a:pt x="841" y="68"/>
                  </a:lnTo>
                  <a:lnTo>
                    <a:pt x="841" y="68"/>
                  </a:lnTo>
                  <a:lnTo>
                    <a:pt x="849" y="74"/>
                  </a:lnTo>
                  <a:lnTo>
                    <a:pt x="855" y="80"/>
                  </a:lnTo>
                  <a:lnTo>
                    <a:pt x="867" y="94"/>
                  </a:lnTo>
                  <a:lnTo>
                    <a:pt x="867" y="94"/>
                  </a:lnTo>
                  <a:lnTo>
                    <a:pt x="885" y="124"/>
                  </a:lnTo>
                  <a:lnTo>
                    <a:pt x="895" y="142"/>
                  </a:lnTo>
                  <a:lnTo>
                    <a:pt x="901" y="158"/>
                  </a:lnTo>
                  <a:lnTo>
                    <a:pt x="901" y="158"/>
                  </a:lnTo>
                  <a:lnTo>
                    <a:pt x="901" y="156"/>
                  </a:lnTo>
                  <a:lnTo>
                    <a:pt x="901" y="156"/>
                  </a:lnTo>
                  <a:lnTo>
                    <a:pt x="903" y="136"/>
                  </a:lnTo>
                  <a:lnTo>
                    <a:pt x="903" y="116"/>
                  </a:lnTo>
                  <a:lnTo>
                    <a:pt x="903" y="116"/>
                  </a:lnTo>
                  <a:lnTo>
                    <a:pt x="903" y="102"/>
                  </a:lnTo>
                  <a:lnTo>
                    <a:pt x="899" y="90"/>
                  </a:lnTo>
                  <a:lnTo>
                    <a:pt x="899" y="90"/>
                  </a:lnTo>
                  <a:lnTo>
                    <a:pt x="897" y="78"/>
                  </a:lnTo>
                  <a:lnTo>
                    <a:pt x="891" y="66"/>
                  </a:lnTo>
                  <a:lnTo>
                    <a:pt x="879" y="46"/>
                  </a:lnTo>
                  <a:lnTo>
                    <a:pt x="879" y="46"/>
                  </a:lnTo>
                  <a:lnTo>
                    <a:pt x="867" y="36"/>
                  </a:lnTo>
                  <a:lnTo>
                    <a:pt x="867" y="36"/>
                  </a:lnTo>
                  <a:lnTo>
                    <a:pt x="865" y="32"/>
                  </a:lnTo>
                  <a:lnTo>
                    <a:pt x="863" y="30"/>
                  </a:lnTo>
                  <a:lnTo>
                    <a:pt x="863" y="28"/>
                  </a:lnTo>
                  <a:lnTo>
                    <a:pt x="863" y="28"/>
                  </a:lnTo>
                  <a:lnTo>
                    <a:pt x="865" y="28"/>
                  </a:lnTo>
                  <a:lnTo>
                    <a:pt x="865" y="28"/>
                  </a:lnTo>
                  <a:lnTo>
                    <a:pt x="877" y="30"/>
                  </a:lnTo>
                  <a:lnTo>
                    <a:pt x="887" y="36"/>
                  </a:lnTo>
                  <a:lnTo>
                    <a:pt x="899" y="42"/>
                  </a:lnTo>
                  <a:lnTo>
                    <a:pt x="907" y="50"/>
                  </a:lnTo>
                  <a:lnTo>
                    <a:pt x="915" y="60"/>
                  </a:lnTo>
                  <a:lnTo>
                    <a:pt x="921" y="72"/>
                  </a:lnTo>
                  <a:lnTo>
                    <a:pt x="927" y="82"/>
                  </a:lnTo>
                  <a:lnTo>
                    <a:pt x="929" y="94"/>
                  </a:lnTo>
                  <a:lnTo>
                    <a:pt x="929" y="94"/>
                  </a:lnTo>
                  <a:lnTo>
                    <a:pt x="931" y="110"/>
                  </a:lnTo>
                  <a:lnTo>
                    <a:pt x="931" y="128"/>
                  </a:lnTo>
                  <a:lnTo>
                    <a:pt x="929" y="146"/>
                  </a:lnTo>
                  <a:lnTo>
                    <a:pt x="927" y="164"/>
                  </a:lnTo>
                  <a:lnTo>
                    <a:pt x="917" y="199"/>
                  </a:lnTo>
                  <a:lnTo>
                    <a:pt x="903" y="231"/>
                  </a:lnTo>
                  <a:lnTo>
                    <a:pt x="903" y="231"/>
                  </a:lnTo>
                  <a:lnTo>
                    <a:pt x="903" y="235"/>
                  </a:lnTo>
                  <a:lnTo>
                    <a:pt x="903" y="235"/>
                  </a:lnTo>
                  <a:lnTo>
                    <a:pt x="903" y="237"/>
                  </a:lnTo>
                  <a:lnTo>
                    <a:pt x="903" y="237"/>
                  </a:lnTo>
                  <a:lnTo>
                    <a:pt x="909" y="247"/>
                  </a:lnTo>
                  <a:lnTo>
                    <a:pt x="913" y="255"/>
                  </a:lnTo>
                  <a:lnTo>
                    <a:pt x="913" y="255"/>
                  </a:lnTo>
                  <a:lnTo>
                    <a:pt x="915" y="261"/>
                  </a:lnTo>
                  <a:lnTo>
                    <a:pt x="915" y="269"/>
                  </a:lnTo>
                  <a:lnTo>
                    <a:pt x="911" y="279"/>
                  </a:lnTo>
                  <a:lnTo>
                    <a:pt x="911" y="279"/>
                  </a:lnTo>
                  <a:lnTo>
                    <a:pt x="907" y="285"/>
                  </a:lnTo>
                  <a:lnTo>
                    <a:pt x="901" y="289"/>
                  </a:lnTo>
                  <a:lnTo>
                    <a:pt x="887" y="299"/>
                  </a:lnTo>
                  <a:lnTo>
                    <a:pt x="859" y="309"/>
                  </a:lnTo>
                  <a:lnTo>
                    <a:pt x="859" y="309"/>
                  </a:lnTo>
                  <a:lnTo>
                    <a:pt x="845" y="319"/>
                  </a:lnTo>
                  <a:lnTo>
                    <a:pt x="839" y="325"/>
                  </a:lnTo>
                  <a:lnTo>
                    <a:pt x="835" y="329"/>
                  </a:lnTo>
                  <a:lnTo>
                    <a:pt x="835" y="329"/>
                  </a:lnTo>
                  <a:lnTo>
                    <a:pt x="833" y="331"/>
                  </a:lnTo>
                  <a:lnTo>
                    <a:pt x="833" y="331"/>
                  </a:lnTo>
                  <a:lnTo>
                    <a:pt x="831" y="329"/>
                  </a:lnTo>
                  <a:lnTo>
                    <a:pt x="831" y="325"/>
                  </a:lnTo>
                  <a:lnTo>
                    <a:pt x="831" y="319"/>
                  </a:lnTo>
                  <a:lnTo>
                    <a:pt x="831" y="319"/>
                  </a:lnTo>
                  <a:lnTo>
                    <a:pt x="833" y="307"/>
                  </a:lnTo>
                  <a:lnTo>
                    <a:pt x="837" y="295"/>
                  </a:lnTo>
                  <a:lnTo>
                    <a:pt x="837" y="295"/>
                  </a:lnTo>
                  <a:lnTo>
                    <a:pt x="841" y="289"/>
                  </a:lnTo>
                  <a:lnTo>
                    <a:pt x="847" y="283"/>
                  </a:lnTo>
                  <a:lnTo>
                    <a:pt x="857" y="277"/>
                  </a:lnTo>
                  <a:lnTo>
                    <a:pt x="869" y="271"/>
                  </a:lnTo>
                  <a:lnTo>
                    <a:pt x="875" y="269"/>
                  </a:lnTo>
                  <a:lnTo>
                    <a:pt x="879" y="263"/>
                  </a:lnTo>
                  <a:lnTo>
                    <a:pt x="879" y="263"/>
                  </a:lnTo>
                  <a:lnTo>
                    <a:pt x="891" y="249"/>
                  </a:lnTo>
                  <a:lnTo>
                    <a:pt x="899" y="235"/>
                  </a:lnTo>
                  <a:lnTo>
                    <a:pt x="899" y="235"/>
                  </a:lnTo>
                  <a:lnTo>
                    <a:pt x="897" y="221"/>
                  </a:lnTo>
                  <a:lnTo>
                    <a:pt x="897" y="209"/>
                  </a:lnTo>
                  <a:lnTo>
                    <a:pt x="897" y="209"/>
                  </a:lnTo>
                  <a:lnTo>
                    <a:pt x="899" y="195"/>
                  </a:lnTo>
                  <a:lnTo>
                    <a:pt x="901" y="179"/>
                  </a:lnTo>
                  <a:lnTo>
                    <a:pt x="901" y="179"/>
                  </a:lnTo>
                  <a:lnTo>
                    <a:pt x="901" y="179"/>
                  </a:lnTo>
                  <a:lnTo>
                    <a:pt x="901" y="179"/>
                  </a:lnTo>
                  <a:lnTo>
                    <a:pt x="893" y="197"/>
                  </a:lnTo>
                  <a:lnTo>
                    <a:pt x="889" y="205"/>
                  </a:lnTo>
                  <a:lnTo>
                    <a:pt x="883" y="211"/>
                  </a:lnTo>
                  <a:lnTo>
                    <a:pt x="877" y="215"/>
                  </a:lnTo>
                  <a:lnTo>
                    <a:pt x="869" y="219"/>
                  </a:lnTo>
                  <a:lnTo>
                    <a:pt x="861" y="219"/>
                  </a:lnTo>
                  <a:lnTo>
                    <a:pt x="851" y="217"/>
                  </a:lnTo>
                  <a:lnTo>
                    <a:pt x="851" y="217"/>
                  </a:lnTo>
                  <a:lnTo>
                    <a:pt x="845" y="215"/>
                  </a:lnTo>
                  <a:lnTo>
                    <a:pt x="839" y="211"/>
                  </a:lnTo>
                  <a:lnTo>
                    <a:pt x="829" y="199"/>
                  </a:lnTo>
                  <a:lnTo>
                    <a:pt x="819" y="185"/>
                  </a:lnTo>
                  <a:lnTo>
                    <a:pt x="811" y="173"/>
                  </a:lnTo>
                  <a:lnTo>
                    <a:pt x="811" y="173"/>
                  </a:lnTo>
                  <a:lnTo>
                    <a:pt x="807" y="162"/>
                  </a:lnTo>
                  <a:lnTo>
                    <a:pt x="807" y="152"/>
                  </a:lnTo>
                  <a:lnTo>
                    <a:pt x="805" y="130"/>
                  </a:lnTo>
                  <a:lnTo>
                    <a:pt x="805" y="130"/>
                  </a:lnTo>
                  <a:lnTo>
                    <a:pt x="805" y="126"/>
                  </a:lnTo>
                  <a:lnTo>
                    <a:pt x="803" y="122"/>
                  </a:lnTo>
                  <a:lnTo>
                    <a:pt x="801" y="118"/>
                  </a:lnTo>
                  <a:lnTo>
                    <a:pt x="799" y="114"/>
                  </a:lnTo>
                  <a:lnTo>
                    <a:pt x="799" y="114"/>
                  </a:lnTo>
                  <a:lnTo>
                    <a:pt x="799" y="98"/>
                  </a:lnTo>
                  <a:lnTo>
                    <a:pt x="801" y="84"/>
                  </a:lnTo>
                  <a:lnTo>
                    <a:pt x="803" y="78"/>
                  </a:lnTo>
                  <a:lnTo>
                    <a:pt x="807" y="72"/>
                  </a:lnTo>
                  <a:lnTo>
                    <a:pt x="813" y="68"/>
                  </a:lnTo>
                  <a:lnTo>
                    <a:pt x="821" y="64"/>
                  </a:lnTo>
                  <a:lnTo>
                    <a:pt x="821" y="64"/>
                  </a:lnTo>
                  <a:lnTo>
                    <a:pt x="823" y="62"/>
                  </a:lnTo>
                  <a:lnTo>
                    <a:pt x="823" y="62"/>
                  </a:lnTo>
                  <a:lnTo>
                    <a:pt x="825" y="60"/>
                  </a:lnTo>
                  <a:lnTo>
                    <a:pt x="825" y="60"/>
                  </a:lnTo>
                  <a:lnTo>
                    <a:pt x="825" y="52"/>
                  </a:lnTo>
                  <a:lnTo>
                    <a:pt x="825" y="52"/>
                  </a:lnTo>
                  <a:lnTo>
                    <a:pt x="827" y="42"/>
                  </a:lnTo>
                  <a:lnTo>
                    <a:pt x="833" y="34"/>
                  </a:lnTo>
                  <a:lnTo>
                    <a:pt x="839" y="26"/>
                  </a:lnTo>
                  <a:lnTo>
                    <a:pt x="847" y="18"/>
                  </a:lnTo>
                  <a:lnTo>
                    <a:pt x="847" y="18"/>
                  </a:lnTo>
                  <a:lnTo>
                    <a:pt x="857" y="12"/>
                  </a:lnTo>
                  <a:lnTo>
                    <a:pt x="871" y="4"/>
                  </a:lnTo>
                  <a:lnTo>
                    <a:pt x="871" y="4"/>
                  </a:lnTo>
                  <a:lnTo>
                    <a:pt x="869" y="4"/>
                  </a:lnTo>
                  <a:lnTo>
                    <a:pt x="869" y="4"/>
                  </a:lnTo>
                  <a:lnTo>
                    <a:pt x="861" y="6"/>
                  </a:lnTo>
                  <a:lnTo>
                    <a:pt x="853" y="8"/>
                  </a:lnTo>
                  <a:lnTo>
                    <a:pt x="853" y="8"/>
                  </a:lnTo>
                  <a:lnTo>
                    <a:pt x="837" y="16"/>
                  </a:lnTo>
                  <a:lnTo>
                    <a:pt x="823" y="28"/>
                  </a:lnTo>
                  <a:lnTo>
                    <a:pt x="813" y="40"/>
                  </a:lnTo>
                  <a:lnTo>
                    <a:pt x="803" y="54"/>
                  </a:lnTo>
                  <a:lnTo>
                    <a:pt x="803" y="54"/>
                  </a:lnTo>
                  <a:lnTo>
                    <a:pt x="797" y="68"/>
                  </a:lnTo>
                  <a:lnTo>
                    <a:pt x="793" y="84"/>
                  </a:lnTo>
                  <a:lnTo>
                    <a:pt x="791" y="100"/>
                  </a:lnTo>
                  <a:lnTo>
                    <a:pt x="789" y="114"/>
                  </a:lnTo>
                  <a:lnTo>
                    <a:pt x="789" y="114"/>
                  </a:lnTo>
                  <a:lnTo>
                    <a:pt x="791" y="128"/>
                  </a:lnTo>
                  <a:lnTo>
                    <a:pt x="795" y="142"/>
                  </a:lnTo>
                  <a:lnTo>
                    <a:pt x="799" y="158"/>
                  </a:lnTo>
                  <a:lnTo>
                    <a:pt x="801" y="173"/>
                  </a:lnTo>
                  <a:lnTo>
                    <a:pt x="801" y="173"/>
                  </a:lnTo>
                  <a:lnTo>
                    <a:pt x="801" y="185"/>
                  </a:lnTo>
                  <a:lnTo>
                    <a:pt x="799" y="199"/>
                  </a:lnTo>
                  <a:lnTo>
                    <a:pt x="793" y="227"/>
                  </a:lnTo>
                  <a:lnTo>
                    <a:pt x="793" y="227"/>
                  </a:lnTo>
                  <a:lnTo>
                    <a:pt x="791" y="249"/>
                  </a:lnTo>
                  <a:lnTo>
                    <a:pt x="789" y="259"/>
                  </a:lnTo>
                  <a:lnTo>
                    <a:pt x="785" y="269"/>
                  </a:lnTo>
                  <a:lnTo>
                    <a:pt x="785" y="269"/>
                  </a:lnTo>
                  <a:lnTo>
                    <a:pt x="781" y="277"/>
                  </a:lnTo>
                  <a:lnTo>
                    <a:pt x="775" y="285"/>
                  </a:lnTo>
                  <a:lnTo>
                    <a:pt x="761" y="299"/>
                  </a:lnTo>
                  <a:lnTo>
                    <a:pt x="761" y="299"/>
                  </a:lnTo>
                  <a:lnTo>
                    <a:pt x="755" y="309"/>
                  </a:lnTo>
                  <a:lnTo>
                    <a:pt x="751" y="321"/>
                  </a:lnTo>
                  <a:lnTo>
                    <a:pt x="747" y="343"/>
                  </a:lnTo>
                  <a:lnTo>
                    <a:pt x="747" y="343"/>
                  </a:lnTo>
                  <a:lnTo>
                    <a:pt x="747" y="345"/>
                  </a:lnTo>
                  <a:lnTo>
                    <a:pt x="747" y="347"/>
                  </a:lnTo>
                  <a:lnTo>
                    <a:pt x="747" y="347"/>
                  </a:lnTo>
                  <a:lnTo>
                    <a:pt x="747" y="349"/>
                  </a:lnTo>
                  <a:lnTo>
                    <a:pt x="747" y="349"/>
                  </a:lnTo>
                  <a:lnTo>
                    <a:pt x="753" y="337"/>
                  </a:lnTo>
                  <a:lnTo>
                    <a:pt x="757" y="327"/>
                  </a:lnTo>
                  <a:lnTo>
                    <a:pt x="771" y="311"/>
                  </a:lnTo>
                  <a:lnTo>
                    <a:pt x="785" y="297"/>
                  </a:lnTo>
                  <a:lnTo>
                    <a:pt x="801" y="281"/>
                  </a:lnTo>
                  <a:lnTo>
                    <a:pt x="801" y="281"/>
                  </a:lnTo>
                  <a:lnTo>
                    <a:pt x="815" y="259"/>
                  </a:lnTo>
                  <a:lnTo>
                    <a:pt x="827" y="235"/>
                  </a:lnTo>
                  <a:lnTo>
                    <a:pt x="827" y="235"/>
                  </a:lnTo>
                  <a:lnTo>
                    <a:pt x="833" y="221"/>
                  </a:lnTo>
                  <a:lnTo>
                    <a:pt x="833" y="221"/>
                  </a:lnTo>
                  <a:lnTo>
                    <a:pt x="835" y="215"/>
                  </a:lnTo>
                  <a:lnTo>
                    <a:pt x="837" y="215"/>
                  </a:lnTo>
                  <a:lnTo>
                    <a:pt x="837" y="213"/>
                  </a:lnTo>
                  <a:lnTo>
                    <a:pt x="837" y="213"/>
                  </a:lnTo>
                  <a:lnTo>
                    <a:pt x="839" y="215"/>
                  </a:lnTo>
                  <a:lnTo>
                    <a:pt x="839" y="215"/>
                  </a:lnTo>
                  <a:lnTo>
                    <a:pt x="841" y="221"/>
                  </a:lnTo>
                  <a:lnTo>
                    <a:pt x="843" y="227"/>
                  </a:lnTo>
                  <a:lnTo>
                    <a:pt x="843" y="241"/>
                  </a:lnTo>
                  <a:lnTo>
                    <a:pt x="839" y="255"/>
                  </a:lnTo>
                  <a:lnTo>
                    <a:pt x="833" y="267"/>
                  </a:lnTo>
                  <a:lnTo>
                    <a:pt x="833" y="267"/>
                  </a:lnTo>
                  <a:lnTo>
                    <a:pt x="823" y="291"/>
                  </a:lnTo>
                  <a:lnTo>
                    <a:pt x="815" y="303"/>
                  </a:lnTo>
                  <a:lnTo>
                    <a:pt x="807" y="311"/>
                  </a:lnTo>
                  <a:lnTo>
                    <a:pt x="807" y="311"/>
                  </a:lnTo>
                  <a:lnTo>
                    <a:pt x="781" y="333"/>
                  </a:lnTo>
                  <a:lnTo>
                    <a:pt x="765" y="345"/>
                  </a:lnTo>
                  <a:lnTo>
                    <a:pt x="757" y="349"/>
                  </a:lnTo>
                  <a:lnTo>
                    <a:pt x="751" y="351"/>
                  </a:lnTo>
                  <a:lnTo>
                    <a:pt x="751" y="351"/>
                  </a:lnTo>
                  <a:lnTo>
                    <a:pt x="749" y="353"/>
                  </a:lnTo>
                  <a:lnTo>
                    <a:pt x="749" y="353"/>
                  </a:lnTo>
                  <a:lnTo>
                    <a:pt x="749" y="363"/>
                  </a:lnTo>
                  <a:lnTo>
                    <a:pt x="749" y="363"/>
                  </a:lnTo>
                  <a:lnTo>
                    <a:pt x="747" y="381"/>
                  </a:lnTo>
                  <a:lnTo>
                    <a:pt x="747" y="381"/>
                  </a:lnTo>
                  <a:lnTo>
                    <a:pt x="745" y="403"/>
                  </a:lnTo>
                  <a:lnTo>
                    <a:pt x="745" y="403"/>
                  </a:lnTo>
                  <a:lnTo>
                    <a:pt x="743" y="409"/>
                  </a:lnTo>
                  <a:lnTo>
                    <a:pt x="743" y="411"/>
                  </a:lnTo>
                  <a:lnTo>
                    <a:pt x="741" y="413"/>
                  </a:lnTo>
                  <a:lnTo>
                    <a:pt x="741" y="413"/>
                  </a:lnTo>
                  <a:lnTo>
                    <a:pt x="739" y="411"/>
                  </a:lnTo>
                  <a:lnTo>
                    <a:pt x="727" y="205"/>
                  </a:lnTo>
                  <a:lnTo>
                    <a:pt x="727" y="205"/>
                  </a:lnTo>
                  <a:lnTo>
                    <a:pt x="727" y="199"/>
                  </a:lnTo>
                  <a:lnTo>
                    <a:pt x="725" y="195"/>
                  </a:lnTo>
                  <a:lnTo>
                    <a:pt x="721" y="193"/>
                  </a:lnTo>
                  <a:lnTo>
                    <a:pt x="715" y="193"/>
                  </a:lnTo>
                  <a:lnTo>
                    <a:pt x="715" y="193"/>
                  </a:lnTo>
                  <a:lnTo>
                    <a:pt x="695" y="193"/>
                  </a:lnTo>
                  <a:lnTo>
                    <a:pt x="695" y="193"/>
                  </a:lnTo>
                  <a:lnTo>
                    <a:pt x="661" y="193"/>
                  </a:lnTo>
                  <a:lnTo>
                    <a:pt x="661" y="193"/>
                  </a:lnTo>
                  <a:lnTo>
                    <a:pt x="566" y="195"/>
                  </a:lnTo>
                  <a:lnTo>
                    <a:pt x="566" y="195"/>
                  </a:lnTo>
                  <a:lnTo>
                    <a:pt x="484" y="195"/>
                  </a:lnTo>
                  <a:lnTo>
                    <a:pt x="484" y="195"/>
                  </a:lnTo>
                  <a:lnTo>
                    <a:pt x="480" y="195"/>
                  </a:lnTo>
                  <a:lnTo>
                    <a:pt x="480" y="201"/>
                  </a:lnTo>
                  <a:lnTo>
                    <a:pt x="480" y="201"/>
                  </a:lnTo>
                  <a:lnTo>
                    <a:pt x="482" y="253"/>
                  </a:lnTo>
                  <a:lnTo>
                    <a:pt x="482" y="253"/>
                  </a:lnTo>
                  <a:lnTo>
                    <a:pt x="488" y="345"/>
                  </a:lnTo>
                  <a:lnTo>
                    <a:pt x="488" y="345"/>
                  </a:lnTo>
                  <a:lnTo>
                    <a:pt x="490" y="367"/>
                  </a:lnTo>
                  <a:lnTo>
                    <a:pt x="490" y="367"/>
                  </a:lnTo>
                  <a:lnTo>
                    <a:pt x="502" y="359"/>
                  </a:lnTo>
                  <a:lnTo>
                    <a:pt x="512" y="355"/>
                  </a:lnTo>
                  <a:lnTo>
                    <a:pt x="512" y="355"/>
                  </a:lnTo>
                  <a:lnTo>
                    <a:pt x="520" y="355"/>
                  </a:lnTo>
                  <a:lnTo>
                    <a:pt x="528" y="357"/>
                  </a:lnTo>
                  <a:lnTo>
                    <a:pt x="536" y="361"/>
                  </a:lnTo>
                  <a:lnTo>
                    <a:pt x="542" y="365"/>
                  </a:lnTo>
                  <a:lnTo>
                    <a:pt x="542" y="365"/>
                  </a:lnTo>
                  <a:lnTo>
                    <a:pt x="552" y="355"/>
                  </a:lnTo>
                  <a:lnTo>
                    <a:pt x="552" y="355"/>
                  </a:lnTo>
                  <a:lnTo>
                    <a:pt x="562" y="347"/>
                  </a:lnTo>
                  <a:lnTo>
                    <a:pt x="566" y="345"/>
                  </a:lnTo>
                  <a:lnTo>
                    <a:pt x="572" y="345"/>
                  </a:lnTo>
                  <a:lnTo>
                    <a:pt x="572" y="345"/>
                  </a:lnTo>
                  <a:lnTo>
                    <a:pt x="584" y="347"/>
                  </a:lnTo>
                  <a:lnTo>
                    <a:pt x="597" y="353"/>
                  </a:lnTo>
                  <a:lnTo>
                    <a:pt x="613" y="359"/>
                  </a:lnTo>
                  <a:lnTo>
                    <a:pt x="629" y="369"/>
                  </a:lnTo>
                  <a:lnTo>
                    <a:pt x="661" y="391"/>
                  </a:lnTo>
                  <a:lnTo>
                    <a:pt x="691" y="413"/>
                  </a:lnTo>
                  <a:lnTo>
                    <a:pt x="691" y="413"/>
                  </a:lnTo>
                  <a:lnTo>
                    <a:pt x="697" y="415"/>
                  </a:lnTo>
                  <a:lnTo>
                    <a:pt x="697" y="415"/>
                  </a:lnTo>
                  <a:lnTo>
                    <a:pt x="715" y="415"/>
                  </a:lnTo>
                  <a:lnTo>
                    <a:pt x="715" y="415"/>
                  </a:lnTo>
                  <a:lnTo>
                    <a:pt x="729" y="415"/>
                  </a:lnTo>
                  <a:lnTo>
                    <a:pt x="735" y="415"/>
                  </a:lnTo>
                  <a:lnTo>
                    <a:pt x="741" y="417"/>
                  </a:lnTo>
                  <a:lnTo>
                    <a:pt x="741" y="417"/>
                  </a:lnTo>
                  <a:lnTo>
                    <a:pt x="777" y="445"/>
                  </a:lnTo>
                  <a:lnTo>
                    <a:pt x="777" y="445"/>
                  </a:lnTo>
                  <a:lnTo>
                    <a:pt x="833" y="487"/>
                  </a:lnTo>
                  <a:lnTo>
                    <a:pt x="833" y="487"/>
                  </a:lnTo>
                  <a:lnTo>
                    <a:pt x="853" y="503"/>
                  </a:lnTo>
                  <a:lnTo>
                    <a:pt x="853" y="503"/>
                  </a:lnTo>
                  <a:lnTo>
                    <a:pt x="865" y="514"/>
                  </a:lnTo>
                  <a:lnTo>
                    <a:pt x="865" y="514"/>
                  </a:lnTo>
                  <a:lnTo>
                    <a:pt x="865" y="516"/>
                  </a:lnTo>
                  <a:lnTo>
                    <a:pt x="865" y="516"/>
                  </a:lnTo>
                  <a:lnTo>
                    <a:pt x="865" y="516"/>
                  </a:lnTo>
                  <a:lnTo>
                    <a:pt x="865" y="516"/>
                  </a:lnTo>
                  <a:lnTo>
                    <a:pt x="857" y="518"/>
                  </a:lnTo>
                  <a:lnTo>
                    <a:pt x="847" y="518"/>
                  </a:lnTo>
                  <a:lnTo>
                    <a:pt x="827" y="516"/>
                  </a:lnTo>
                  <a:lnTo>
                    <a:pt x="827" y="516"/>
                  </a:lnTo>
                  <a:lnTo>
                    <a:pt x="813" y="512"/>
                  </a:lnTo>
                  <a:lnTo>
                    <a:pt x="799" y="503"/>
                  </a:lnTo>
                  <a:lnTo>
                    <a:pt x="785" y="495"/>
                  </a:lnTo>
                  <a:lnTo>
                    <a:pt x="773" y="485"/>
                  </a:lnTo>
                  <a:lnTo>
                    <a:pt x="773" y="485"/>
                  </a:lnTo>
                  <a:lnTo>
                    <a:pt x="757" y="471"/>
                  </a:lnTo>
                  <a:lnTo>
                    <a:pt x="741" y="457"/>
                  </a:lnTo>
                  <a:lnTo>
                    <a:pt x="705" y="429"/>
                  </a:lnTo>
                  <a:lnTo>
                    <a:pt x="705" y="429"/>
                  </a:lnTo>
                  <a:lnTo>
                    <a:pt x="689" y="417"/>
                  </a:lnTo>
                  <a:lnTo>
                    <a:pt x="689" y="417"/>
                  </a:lnTo>
                  <a:lnTo>
                    <a:pt x="677" y="413"/>
                  </a:lnTo>
                  <a:lnTo>
                    <a:pt x="665" y="405"/>
                  </a:lnTo>
                  <a:lnTo>
                    <a:pt x="645" y="393"/>
                  </a:lnTo>
                  <a:lnTo>
                    <a:pt x="645" y="393"/>
                  </a:lnTo>
                  <a:lnTo>
                    <a:pt x="617" y="373"/>
                  </a:lnTo>
                  <a:lnTo>
                    <a:pt x="601" y="365"/>
                  </a:lnTo>
                  <a:lnTo>
                    <a:pt x="595" y="363"/>
                  </a:lnTo>
                  <a:lnTo>
                    <a:pt x="589" y="363"/>
                  </a:lnTo>
                  <a:lnTo>
                    <a:pt x="589" y="363"/>
                  </a:lnTo>
                  <a:lnTo>
                    <a:pt x="587" y="363"/>
                  </a:lnTo>
                  <a:lnTo>
                    <a:pt x="587" y="363"/>
                  </a:lnTo>
                  <a:lnTo>
                    <a:pt x="587" y="365"/>
                  </a:lnTo>
                  <a:lnTo>
                    <a:pt x="587" y="369"/>
                  </a:lnTo>
                  <a:lnTo>
                    <a:pt x="591" y="377"/>
                  </a:lnTo>
                  <a:lnTo>
                    <a:pt x="597" y="391"/>
                  </a:lnTo>
                  <a:lnTo>
                    <a:pt x="597" y="391"/>
                  </a:lnTo>
                  <a:lnTo>
                    <a:pt x="601" y="403"/>
                  </a:lnTo>
                  <a:lnTo>
                    <a:pt x="605" y="417"/>
                  </a:lnTo>
                  <a:lnTo>
                    <a:pt x="609" y="429"/>
                  </a:lnTo>
                  <a:lnTo>
                    <a:pt x="609" y="443"/>
                  </a:lnTo>
                  <a:lnTo>
                    <a:pt x="609" y="443"/>
                  </a:lnTo>
                  <a:lnTo>
                    <a:pt x="605" y="453"/>
                  </a:lnTo>
                  <a:lnTo>
                    <a:pt x="603" y="455"/>
                  </a:lnTo>
                  <a:lnTo>
                    <a:pt x="601" y="457"/>
                  </a:lnTo>
                  <a:lnTo>
                    <a:pt x="597" y="457"/>
                  </a:lnTo>
                  <a:lnTo>
                    <a:pt x="595" y="459"/>
                  </a:lnTo>
                  <a:lnTo>
                    <a:pt x="593" y="461"/>
                  </a:lnTo>
                  <a:lnTo>
                    <a:pt x="593" y="461"/>
                  </a:lnTo>
                  <a:lnTo>
                    <a:pt x="582" y="483"/>
                  </a:lnTo>
                  <a:lnTo>
                    <a:pt x="582" y="483"/>
                  </a:lnTo>
                  <a:lnTo>
                    <a:pt x="572" y="493"/>
                  </a:lnTo>
                  <a:lnTo>
                    <a:pt x="572" y="493"/>
                  </a:lnTo>
                  <a:lnTo>
                    <a:pt x="558" y="510"/>
                  </a:lnTo>
                  <a:lnTo>
                    <a:pt x="558" y="510"/>
                  </a:lnTo>
                  <a:lnTo>
                    <a:pt x="550" y="518"/>
                  </a:lnTo>
                  <a:lnTo>
                    <a:pt x="550" y="518"/>
                  </a:lnTo>
                  <a:lnTo>
                    <a:pt x="568" y="501"/>
                  </a:lnTo>
                  <a:lnTo>
                    <a:pt x="582" y="485"/>
                  </a:lnTo>
                  <a:lnTo>
                    <a:pt x="582" y="485"/>
                  </a:lnTo>
                  <a:lnTo>
                    <a:pt x="584" y="483"/>
                  </a:lnTo>
                  <a:lnTo>
                    <a:pt x="584" y="483"/>
                  </a:lnTo>
                  <a:lnTo>
                    <a:pt x="586" y="485"/>
                  </a:lnTo>
                  <a:lnTo>
                    <a:pt x="586" y="485"/>
                  </a:lnTo>
                  <a:lnTo>
                    <a:pt x="625" y="544"/>
                  </a:lnTo>
                  <a:lnTo>
                    <a:pt x="665" y="600"/>
                  </a:lnTo>
                  <a:lnTo>
                    <a:pt x="665" y="600"/>
                  </a:lnTo>
                  <a:lnTo>
                    <a:pt x="691" y="642"/>
                  </a:lnTo>
                  <a:lnTo>
                    <a:pt x="691" y="642"/>
                  </a:lnTo>
                  <a:lnTo>
                    <a:pt x="699" y="652"/>
                  </a:lnTo>
                  <a:lnTo>
                    <a:pt x="703" y="658"/>
                  </a:lnTo>
                  <a:lnTo>
                    <a:pt x="707" y="660"/>
                  </a:lnTo>
                  <a:lnTo>
                    <a:pt x="707" y="660"/>
                  </a:lnTo>
                  <a:lnTo>
                    <a:pt x="709" y="662"/>
                  </a:lnTo>
                  <a:lnTo>
                    <a:pt x="709" y="662"/>
                  </a:lnTo>
                  <a:lnTo>
                    <a:pt x="707" y="664"/>
                  </a:lnTo>
                  <a:lnTo>
                    <a:pt x="701" y="666"/>
                  </a:lnTo>
                  <a:lnTo>
                    <a:pt x="685" y="668"/>
                  </a:lnTo>
                  <a:lnTo>
                    <a:pt x="659" y="668"/>
                  </a:lnTo>
                  <a:lnTo>
                    <a:pt x="659" y="668"/>
                  </a:lnTo>
                  <a:lnTo>
                    <a:pt x="639" y="664"/>
                  </a:lnTo>
                  <a:lnTo>
                    <a:pt x="627" y="662"/>
                  </a:lnTo>
                  <a:lnTo>
                    <a:pt x="619" y="658"/>
                  </a:lnTo>
                  <a:lnTo>
                    <a:pt x="619" y="658"/>
                  </a:lnTo>
                  <a:lnTo>
                    <a:pt x="599" y="642"/>
                  </a:lnTo>
                  <a:lnTo>
                    <a:pt x="584" y="624"/>
                  </a:lnTo>
                  <a:lnTo>
                    <a:pt x="584" y="624"/>
                  </a:lnTo>
                  <a:lnTo>
                    <a:pt x="566" y="598"/>
                  </a:lnTo>
                  <a:lnTo>
                    <a:pt x="550" y="570"/>
                  </a:lnTo>
                  <a:lnTo>
                    <a:pt x="550" y="570"/>
                  </a:lnTo>
                  <a:lnTo>
                    <a:pt x="542" y="554"/>
                  </a:lnTo>
                  <a:lnTo>
                    <a:pt x="540" y="544"/>
                  </a:lnTo>
                  <a:lnTo>
                    <a:pt x="538" y="536"/>
                  </a:lnTo>
                  <a:lnTo>
                    <a:pt x="538" y="536"/>
                  </a:lnTo>
                  <a:lnTo>
                    <a:pt x="540" y="532"/>
                  </a:lnTo>
                  <a:lnTo>
                    <a:pt x="540" y="532"/>
                  </a:lnTo>
                  <a:lnTo>
                    <a:pt x="524" y="544"/>
                  </a:lnTo>
                  <a:lnTo>
                    <a:pt x="506" y="554"/>
                  </a:lnTo>
                  <a:lnTo>
                    <a:pt x="506" y="554"/>
                  </a:lnTo>
                  <a:lnTo>
                    <a:pt x="458" y="578"/>
                  </a:lnTo>
                  <a:lnTo>
                    <a:pt x="408" y="602"/>
                  </a:lnTo>
                  <a:lnTo>
                    <a:pt x="408" y="602"/>
                  </a:lnTo>
                  <a:lnTo>
                    <a:pt x="390" y="612"/>
                  </a:lnTo>
                  <a:lnTo>
                    <a:pt x="390" y="612"/>
                  </a:lnTo>
                  <a:lnTo>
                    <a:pt x="378" y="616"/>
                  </a:lnTo>
                  <a:lnTo>
                    <a:pt x="366" y="620"/>
                  </a:lnTo>
                  <a:lnTo>
                    <a:pt x="366" y="620"/>
                  </a:lnTo>
                  <a:lnTo>
                    <a:pt x="362" y="618"/>
                  </a:lnTo>
                  <a:lnTo>
                    <a:pt x="362" y="618"/>
                  </a:lnTo>
                  <a:lnTo>
                    <a:pt x="360" y="640"/>
                  </a:lnTo>
                  <a:lnTo>
                    <a:pt x="360" y="640"/>
                  </a:lnTo>
                  <a:lnTo>
                    <a:pt x="360" y="654"/>
                  </a:lnTo>
                  <a:lnTo>
                    <a:pt x="358" y="660"/>
                  </a:lnTo>
                  <a:lnTo>
                    <a:pt x="352" y="664"/>
                  </a:lnTo>
                  <a:lnTo>
                    <a:pt x="352" y="664"/>
                  </a:lnTo>
                  <a:lnTo>
                    <a:pt x="346" y="666"/>
                  </a:lnTo>
                  <a:lnTo>
                    <a:pt x="338" y="666"/>
                  </a:lnTo>
                  <a:lnTo>
                    <a:pt x="320" y="664"/>
                  </a:lnTo>
                  <a:lnTo>
                    <a:pt x="300" y="662"/>
                  </a:lnTo>
                  <a:lnTo>
                    <a:pt x="282" y="662"/>
                  </a:lnTo>
                  <a:lnTo>
                    <a:pt x="282" y="662"/>
                  </a:lnTo>
                  <a:lnTo>
                    <a:pt x="272" y="662"/>
                  </a:lnTo>
                  <a:lnTo>
                    <a:pt x="262" y="660"/>
                  </a:lnTo>
                  <a:lnTo>
                    <a:pt x="238" y="654"/>
                  </a:lnTo>
                  <a:lnTo>
                    <a:pt x="216" y="646"/>
                  </a:lnTo>
                  <a:lnTo>
                    <a:pt x="198" y="638"/>
                  </a:lnTo>
                  <a:lnTo>
                    <a:pt x="198" y="638"/>
                  </a:lnTo>
                  <a:lnTo>
                    <a:pt x="174" y="626"/>
                  </a:lnTo>
                  <a:lnTo>
                    <a:pt x="164" y="620"/>
                  </a:lnTo>
                  <a:lnTo>
                    <a:pt x="160" y="614"/>
                  </a:lnTo>
                  <a:lnTo>
                    <a:pt x="158" y="610"/>
                  </a:lnTo>
                  <a:lnTo>
                    <a:pt x="158" y="610"/>
                  </a:lnTo>
                  <a:lnTo>
                    <a:pt x="158" y="606"/>
                  </a:lnTo>
                  <a:lnTo>
                    <a:pt x="160" y="604"/>
                  </a:lnTo>
                  <a:lnTo>
                    <a:pt x="160" y="604"/>
                  </a:lnTo>
                  <a:lnTo>
                    <a:pt x="134" y="604"/>
                  </a:lnTo>
                  <a:lnTo>
                    <a:pt x="134" y="604"/>
                  </a:lnTo>
                  <a:lnTo>
                    <a:pt x="128" y="606"/>
                  </a:lnTo>
                  <a:lnTo>
                    <a:pt x="122" y="608"/>
                  </a:lnTo>
                  <a:lnTo>
                    <a:pt x="120" y="610"/>
                  </a:lnTo>
                  <a:lnTo>
                    <a:pt x="118" y="616"/>
                  </a:lnTo>
                  <a:lnTo>
                    <a:pt x="116" y="620"/>
                  </a:lnTo>
                  <a:lnTo>
                    <a:pt x="118" y="626"/>
                  </a:lnTo>
                  <a:lnTo>
                    <a:pt x="124" y="636"/>
                  </a:lnTo>
                  <a:lnTo>
                    <a:pt x="124" y="636"/>
                  </a:lnTo>
                  <a:lnTo>
                    <a:pt x="130" y="642"/>
                  </a:lnTo>
                  <a:lnTo>
                    <a:pt x="138" y="646"/>
                  </a:lnTo>
                  <a:lnTo>
                    <a:pt x="154" y="650"/>
                  </a:lnTo>
                  <a:lnTo>
                    <a:pt x="154" y="650"/>
                  </a:lnTo>
                  <a:lnTo>
                    <a:pt x="170" y="654"/>
                  </a:lnTo>
                  <a:lnTo>
                    <a:pt x="188" y="656"/>
                  </a:lnTo>
                  <a:lnTo>
                    <a:pt x="222" y="658"/>
                  </a:lnTo>
                  <a:lnTo>
                    <a:pt x="222" y="658"/>
                  </a:lnTo>
                  <a:lnTo>
                    <a:pt x="222" y="660"/>
                  </a:lnTo>
                  <a:lnTo>
                    <a:pt x="222" y="660"/>
                  </a:lnTo>
                  <a:lnTo>
                    <a:pt x="220" y="662"/>
                  </a:lnTo>
                  <a:lnTo>
                    <a:pt x="0" y="662"/>
                  </a:lnTo>
                  <a:lnTo>
                    <a:pt x="0" y="658"/>
                  </a:lnTo>
                  <a:lnTo>
                    <a:pt x="186" y="658"/>
                  </a:lnTo>
                  <a:lnTo>
                    <a:pt x="186" y="658"/>
                  </a:lnTo>
                  <a:lnTo>
                    <a:pt x="168" y="658"/>
                  </a:lnTo>
                  <a:lnTo>
                    <a:pt x="152" y="654"/>
                  </a:lnTo>
                  <a:lnTo>
                    <a:pt x="152" y="654"/>
                  </a:lnTo>
                  <a:lnTo>
                    <a:pt x="136" y="648"/>
                  </a:lnTo>
                  <a:lnTo>
                    <a:pt x="128" y="644"/>
                  </a:lnTo>
                  <a:lnTo>
                    <a:pt x="122" y="638"/>
                  </a:lnTo>
                  <a:lnTo>
                    <a:pt x="122" y="638"/>
                  </a:lnTo>
                  <a:lnTo>
                    <a:pt x="118" y="632"/>
                  </a:lnTo>
                  <a:lnTo>
                    <a:pt x="114" y="626"/>
                  </a:lnTo>
                  <a:lnTo>
                    <a:pt x="114" y="620"/>
                  </a:lnTo>
                  <a:lnTo>
                    <a:pt x="114" y="614"/>
                  </a:lnTo>
                  <a:lnTo>
                    <a:pt x="116" y="608"/>
                  </a:lnTo>
                  <a:lnTo>
                    <a:pt x="120" y="604"/>
                  </a:lnTo>
                  <a:lnTo>
                    <a:pt x="126" y="602"/>
                  </a:lnTo>
                  <a:lnTo>
                    <a:pt x="134" y="600"/>
                  </a:lnTo>
                  <a:lnTo>
                    <a:pt x="134" y="600"/>
                  </a:lnTo>
                  <a:lnTo>
                    <a:pt x="164" y="600"/>
                  </a:lnTo>
                  <a:lnTo>
                    <a:pt x="164" y="600"/>
                  </a:lnTo>
                  <a:lnTo>
                    <a:pt x="176" y="594"/>
                  </a:lnTo>
                  <a:lnTo>
                    <a:pt x="176" y="594"/>
                  </a:lnTo>
                  <a:lnTo>
                    <a:pt x="216" y="576"/>
                  </a:lnTo>
                  <a:lnTo>
                    <a:pt x="216" y="576"/>
                  </a:lnTo>
                  <a:lnTo>
                    <a:pt x="234" y="564"/>
                  </a:lnTo>
                  <a:lnTo>
                    <a:pt x="242" y="558"/>
                  </a:lnTo>
                  <a:lnTo>
                    <a:pt x="252" y="554"/>
                  </a:lnTo>
                  <a:lnTo>
                    <a:pt x="252" y="554"/>
                  </a:lnTo>
                  <a:lnTo>
                    <a:pt x="262" y="550"/>
                  </a:lnTo>
                  <a:lnTo>
                    <a:pt x="262" y="550"/>
                  </a:lnTo>
                  <a:lnTo>
                    <a:pt x="260" y="548"/>
                  </a:lnTo>
                  <a:lnTo>
                    <a:pt x="262" y="544"/>
                  </a:lnTo>
                  <a:lnTo>
                    <a:pt x="262" y="544"/>
                  </a:lnTo>
                  <a:lnTo>
                    <a:pt x="272" y="538"/>
                  </a:lnTo>
                  <a:lnTo>
                    <a:pt x="272" y="538"/>
                  </a:lnTo>
                  <a:lnTo>
                    <a:pt x="292" y="520"/>
                  </a:lnTo>
                  <a:lnTo>
                    <a:pt x="292" y="520"/>
                  </a:lnTo>
                  <a:lnTo>
                    <a:pt x="354" y="471"/>
                  </a:lnTo>
                  <a:lnTo>
                    <a:pt x="354" y="471"/>
                  </a:lnTo>
                  <a:lnTo>
                    <a:pt x="426" y="415"/>
                  </a:lnTo>
                  <a:lnTo>
                    <a:pt x="426" y="415"/>
                  </a:lnTo>
                  <a:lnTo>
                    <a:pt x="454" y="393"/>
                  </a:lnTo>
                  <a:lnTo>
                    <a:pt x="470" y="379"/>
                  </a:lnTo>
                  <a:lnTo>
                    <a:pt x="488" y="367"/>
                  </a:lnTo>
                  <a:lnTo>
                    <a:pt x="488" y="367"/>
                  </a:lnTo>
                  <a:lnTo>
                    <a:pt x="486" y="345"/>
                  </a:lnTo>
                  <a:lnTo>
                    <a:pt x="486" y="345"/>
                  </a:lnTo>
                  <a:lnTo>
                    <a:pt x="480" y="253"/>
                  </a:lnTo>
                  <a:lnTo>
                    <a:pt x="480" y="253"/>
                  </a:lnTo>
                  <a:lnTo>
                    <a:pt x="476" y="201"/>
                  </a:lnTo>
                  <a:lnTo>
                    <a:pt x="476" y="201"/>
                  </a:lnTo>
                  <a:lnTo>
                    <a:pt x="476" y="195"/>
                  </a:lnTo>
                  <a:lnTo>
                    <a:pt x="478" y="193"/>
                  </a:lnTo>
                  <a:lnTo>
                    <a:pt x="480" y="193"/>
                  </a:lnTo>
                  <a:lnTo>
                    <a:pt x="484" y="191"/>
                  </a:lnTo>
                  <a:lnTo>
                    <a:pt x="484" y="191"/>
                  </a:lnTo>
                  <a:lnTo>
                    <a:pt x="566" y="191"/>
                  </a:lnTo>
                  <a:lnTo>
                    <a:pt x="566" y="191"/>
                  </a:lnTo>
                  <a:lnTo>
                    <a:pt x="661" y="191"/>
                  </a:lnTo>
                  <a:lnTo>
                    <a:pt x="661" y="191"/>
                  </a:lnTo>
                  <a:lnTo>
                    <a:pt x="695" y="189"/>
                  </a:lnTo>
                  <a:lnTo>
                    <a:pt x="695" y="189"/>
                  </a:lnTo>
                  <a:lnTo>
                    <a:pt x="715" y="189"/>
                  </a:lnTo>
                  <a:lnTo>
                    <a:pt x="715" y="189"/>
                  </a:lnTo>
                  <a:lnTo>
                    <a:pt x="723" y="189"/>
                  </a:lnTo>
                  <a:lnTo>
                    <a:pt x="727" y="191"/>
                  </a:lnTo>
                  <a:lnTo>
                    <a:pt x="729" y="197"/>
                  </a:lnTo>
                  <a:lnTo>
                    <a:pt x="731" y="205"/>
                  </a:lnTo>
                  <a:lnTo>
                    <a:pt x="743" y="393"/>
                  </a:lnTo>
                  <a:lnTo>
                    <a:pt x="743" y="393"/>
                  </a:lnTo>
                  <a:lnTo>
                    <a:pt x="743" y="381"/>
                  </a:lnTo>
                  <a:lnTo>
                    <a:pt x="743" y="381"/>
                  </a:lnTo>
                  <a:lnTo>
                    <a:pt x="745" y="363"/>
                  </a:lnTo>
                  <a:lnTo>
                    <a:pt x="745" y="363"/>
                  </a:lnTo>
                  <a:lnTo>
                    <a:pt x="747" y="353"/>
                  </a:lnTo>
                  <a:lnTo>
                    <a:pt x="747" y="353"/>
                  </a:lnTo>
                  <a:lnTo>
                    <a:pt x="747" y="351"/>
                  </a:lnTo>
                  <a:lnTo>
                    <a:pt x="747" y="351"/>
                  </a:lnTo>
                  <a:lnTo>
                    <a:pt x="745" y="351"/>
                  </a:lnTo>
                  <a:lnTo>
                    <a:pt x="745" y="351"/>
                  </a:lnTo>
                  <a:lnTo>
                    <a:pt x="743" y="347"/>
                  </a:lnTo>
                  <a:lnTo>
                    <a:pt x="743" y="343"/>
                  </a:lnTo>
                  <a:lnTo>
                    <a:pt x="743" y="343"/>
                  </a:lnTo>
                  <a:lnTo>
                    <a:pt x="745" y="331"/>
                  </a:lnTo>
                  <a:lnTo>
                    <a:pt x="749" y="319"/>
                  </a:lnTo>
                  <a:lnTo>
                    <a:pt x="753" y="309"/>
                  </a:lnTo>
                  <a:lnTo>
                    <a:pt x="759" y="297"/>
                  </a:lnTo>
                  <a:lnTo>
                    <a:pt x="759" y="297"/>
                  </a:lnTo>
                  <a:lnTo>
                    <a:pt x="771" y="283"/>
                  </a:lnTo>
                  <a:lnTo>
                    <a:pt x="777" y="275"/>
                  </a:lnTo>
                  <a:lnTo>
                    <a:pt x="783" y="267"/>
                  </a:lnTo>
                  <a:lnTo>
                    <a:pt x="783" y="267"/>
                  </a:lnTo>
                  <a:lnTo>
                    <a:pt x="785" y="257"/>
                  </a:lnTo>
                  <a:lnTo>
                    <a:pt x="787" y="247"/>
                  </a:lnTo>
                  <a:lnTo>
                    <a:pt x="789" y="227"/>
                  </a:lnTo>
                  <a:lnTo>
                    <a:pt x="789" y="227"/>
                  </a:lnTo>
                  <a:lnTo>
                    <a:pt x="795" y="199"/>
                  </a:lnTo>
                  <a:lnTo>
                    <a:pt x="797" y="185"/>
                  </a:lnTo>
                  <a:lnTo>
                    <a:pt x="797" y="173"/>
                  </a:lnTo>
                  <a:lnTo>
                    <a:pt x="797" y="173"/>
                  </a:lnTo>
                  <a:lnTo>
                    <a:pt x="795" y="158"/>
                  </a:lnTo>
                  <a:lnTo>
                    <a:pt x="791" y="142"/>
                  </a:lnTo>
                  <a:lnTo>
                    <a:pt x="787" y="128"/>
                  </a:lnTo>
                  <a:lnTo>
                    <a:pt x="785" y="114"/>
                  </a:lnTo>
                  <a:lnTo>
                    <a:pt x="785" y="114"/>
                  </a:lnTo>
                  <a:lnTo>
                    <a:pt x="787" y="100"/>
                  </a:lnTo>
                  <a:lnTo>
                    <a:pt x="789" y="82"/>
                  </a:lnTo>
                  <a:lnTo>
                    <a:pt x="795" y="66"/>
                  </a:lnTo>
                  <a:lnTo>
                    <a:pt x="801" y="52"/>
                  </a:lnTo>
                  <a:lnTo>
                    <a:pt x="801" y="52"/>
                  </a:lnTo>
                  <a:lnTo>
                    <a:pt x="811" y="38"/>
                  </a:lnTo>
                  <a:lnTo>
                    <a:pt x="823" y="24"/>
                  </a:lnTo>
                  <a:lnTo>
                    <a:pt x="837" y="12"/>
                  </a:lnTo>
                  <a:lnTo>
                    <a:pt x="847" y="6"/>
                  </a:lnTo>
                  <a:lnTo>
                    <a:pt x="855" y="4"/>
                  </a:lnTo>
                  <a:lnTo>
                    <a:pt x="855" y="4"/>
                  </a:lnTo>
                  <a:lnTo>
                    <a:pt x="863" y="2"/>
                  </a:lnTo>
                  <a:lnTo>
                    <a:pt x="873" y="2"/>
                  </a:lnTo>
                  <a:lnTo>
                    <a:pt x="873" y="2"/>
                  </a:lnTo>
                  <a:lnTo>
                    <a:pt x="877" y="2"/>
                  </a:lnTo>
                  <a:lnTo>
                    <a:pt x="877" y="2"/>
                  </a:lnTo>
                  <a:lnTo>
                    <a:pt x="887" y="0"/>
                  </a:lnTo>
                  <a:lnTo>
                    <a:pt x="887" y="0"/>
                  </a:lnTo>
                  <a:lnTo>
                    <a:pt x="899" y="2"/>
                  </a:lnTo>
                  <a:lnTo>
                    <a:pt x="909" y="6"/>
                  </a:lnTo>
                  <a:lnTo>
                    <a:pt x="919" y="10"/>
                  </a:lnTo>
                  <a:lnTo>
                    <a:pt x="929" y="18"/>
                  </a:lnTo>
                  <a:lnTo>
                    <a:pt x="937" y="28"/>
                  </a:lnTo>
                  <a:lnTo>
                    <a:pt x="943" y="38"/>
                  </a:lnTo>
                  <a:lnTo>
                    <a:pt x="955" y="60"/>
                  </a:lnTo>
                  <a:lnTo>
                    <a:pt x="965" y="86"/>
                  </a:lnTo>
                  <a:lnTo>
                    <a:pt x="971" y="112"/>
                  </a:lnTo>
                  <a:lnTo>
                    <a:pt x="975" y="136"/>
                  </a:lnTo>
                  <a:lnTo>
                    <a:pt x="977" y="156"/>
                  </a:lnTo>
                  <a:lnTo>
                    <a:pt x="977" y="156"/>
                  </a:lnTo>
                  <a:lnTo>
                    <a:pt x="977" y="173"/>
                  </a:lnTo>
                  <a:lnTo>
                    <a:pt x="973" y="187"/>
                  </a:lnTo>
                  <a:lnTo>
                    <a:pt x="969" y="203"/>
                  </a:lnTo>
                  <a:lnTo>
                    <a:pt x="963" y="217"/>
                  </a:lnTo>
                  <a:lnTo>
                    <a:pt x="963" y="217"/>
                  </a:lnTo>
                  <a:lnTo>
                    <a:pt x="975" y="217"/>
                  </a:lnTo>
                  <a:lnTo>
                    <a:pt x="985" y="219"/>
                  </a:lnTo>
                  <a:lnTo>
                    <a:pt x="985" y="219"/>
                  </a:lnTo>
                  <a:lnTo>
                    <a:pt x="997" y="223"/>
                  </a:lnTo>
                  <a:lnTo>
                    <a:pt x="1009" y="227"/>
                  </a:lnTo>
                  <a:lnTo>
                    <a:pt x="1021" y="235"/>
                  </a:lnTo>
                  <a:lnTo>
                    <a:pt x="1031" y="245"/>
                  </a:lnTo>
                  <a:lnTo>
                    <a:pt x="1031" y="245"/>
                  </a:lnTo>
                  <a:lnTo>
                    <a:pt x="1035" y="251"/>
                  </a:lnTo>
                  <a:lnTo>
                    <a:pt x="1039" y="261"/>
                  </a:lnTo>
                  <a:lnTo>
                    <a:pt x="1043" y="277"/>
                  </a:lnTo>
                  <a:lnTo>
                    <a:pt x="1043" y="277"/>
                  </a:lnTo>
                  <a:lnTo>
                    <a:pt x="1051" y="307"/>
                  </a:lnTo>
                  <a:lnTo>
                    <a:pt x="1051" y="321"/>
                  </a:lnTo>
                  <a:lnTo>
                    <a:pt x="1053" y="337"/>
                  </a:lnTo>
                  <a:lnTo>
                    <a:pt x="1053" y="337"/>
                  </a:lnTo>
                  <a:lnTo>
                    <a:pt x="1049" y="375"/>
                  </a:lnTo>
                  <a:lnTo>
                    <a:pt x="1045" y="413"/>
                  </a:lnTo>
                  <a:lnTo>
                    <a:pt x="1045" y="413"/>
                  </a:lnTo>
                  <a:lnTo>
                    <a:pt x="1039" y="437"/>
                  </a:lnTo>
                  <a:lnTo>
                    <a:pt x="1039" y="437"/>
                  </a:lnTo>
                  <a:lnTo>
                    <a:pt x="1041" y="439"/>
                  </a:lnTo>
                  <a:lnTo>
                    <a:pt x="1041" y="439"/>
                  </a:lnTo>
                  <a:lnTo>
                    <a:pt x="1043" y="443"/>
                  </a:lnTo>
                  <a:lnTo>
                    <a:pt x="1043" y="447"/>
                  </a:lnTo>
                  <a:lnTo>
                    <a:pt x="1043" y="447"/>
                  </a:lnTo>
                  <a:lnTo>
                    <a:pt x="1037" y="467"/>
                  </a:lnTo>
                  <a:lnTo>
                    <a:pt x="1027" y="493"/>
                  </a:lnTo>
                  <a:lnTo>
                    <a:pt x="1027" y="493"/>
                  </a:lnTo>
                  <a:lnTo>
                    <a:pt x="1017" y="520"/>
                  </a:lnTo>
                  <a:lnTo>
                    <a:pt x="1017" y="520"/>
                  </a:lnTo>
                  <a:lnTo>
                    <a:pt x="1013" y="524"/>
                  </a:lnTo>
                  <a:lnTo>
                    <a:pt x="1009" y="528"/>
                  </a:lnTo>
                  <a:lnTo>
                    <a:pt x="995" y="530"/>
                  </a:lnTo>
                  <a:lnTo>
                    <a:pt x="979" y="530"/>
                  </a:lnTo>
                  <a:lnTo>
                    <a:pt x="967" y="530"/>
                  </a:lnTo>
                  <a:lnTo>
                    <a:pt x="967" y="530"/>
                  </a:lnTo>
                  <a:lnTo>
                    <a:pt x="949" y="528"/>
                  </a:lnTo>
                  <a:lnTo>
                    <a:pt x="949" y="528"/>
                  </a:lnTo>
                  <a:lnTo>
                    <a:pt x="947" y="534"/>
                  </a:lnTo>
                  <a:lnTo>
                    <a:pt x="947" y="534"/>
                  </a:lnTo>
                  <a:lnTo>
                    <a:pt x="943" y="542"/>
                  </a:lnTo>
                  <a:lnTo>
                    <a:pt x="939" y="548"/>
                  </a:lnTo>
                  <a:lnTo>
                    <a:pt x="929" y="562"/>
                  </a:lnTo>
                  <a:lnTo>
                    <a:pt x="905" y="586"/>
                  </a:lnTo>
                  <a:lnTo>
                    <a:pt x="905" y="586"/>
                  </a:lnTo>
                  <a:lnTo>
                    <a:pt x="903" y="586"/>
                  </a:lnTo>
                  <a:lnTo>
                    <a:pt x="903" y="586"/>
                  </a:lnTo>
                  <a:lnTo>
                    <a:pt x="901" y="586"/>
                  </a:lnTo>
                  <a:lnTo>
                    <a:pt x="901" y="586"/>
                  </a:lnTo>
                  <a:lnTo>
                    <a:pt x="893" y="604"/>
                  </a:lnTo>
                  <a:lnTo>
                    <a:pt x="893" y="604"/>
                  </a:lnTo>
                  <a:lnTo>
                    <a:pt x="883" y="618"/>
                  </a:lnTo>
                  <a:lnTo>
                    <a:pt x="881" y="626"/>
                  </a:lnTo>
                  <a:lnTo>
                    <a:pt x="879" y="634"/>
                  </a:lnTo>
                  <a:lnTo>
                    <a:pt x="879" y="634"/>
                  </a:lnTo>
                  <a:lnTo>
                    <a:pt x="873" y="642"/>
                  </a:lnTo>
                  <a:lnTo>
                    <a:pt x="867" y="650"/>
                  </a:lnTo>
                  <a:lnTo>
                    <a:pt x="867" y="650"/>
                  </a:lnTo>
                  <a:lnTo>
                    <a:pt x="861" y="656"/>
                  </a:lnTo>
                  <a:lnTo>
                    <a:pt x="1171" y="656"/>
                  </a:lnTo>
                  <a:lnTo>
                    <a:pt x="1171" y="660"/>
                  </a:lnTo>
                  <a:lnTo>
                    <a:pt x="855" y="660"/>
                  </a:lnTo>
                  <a:lnTo>
                    <a:pt x="855" y="660"/>
                  </a:lnTo>
                  <a:lnTo>
                    <a:pt x="849" y="662"/>
                  </a:lnTo>
                  <a:lnTo>
                    <a:pt x="841" y="664"/>
                  </a:lnTo>
                  <a:lnTo>
                    <a:pt x="841" y="664"/>
                  </a:lnTo>
                  <a:lnTo>
                    <a:pt x="817" y="668"/>
                  </a:lnTo>
                  <a:lnTo>
                    <a:pt x="791" y="668"/>
                  </a:lnTo>
                  <a:lnTo>
                    <a:pt x="791" y="668"/>
                  </a:lnTo>
                  <a:lnTo>
                    <a:pt x="777" y="670"/>
                  </a:lnTo>
                  <a:lnTo>
                    <a:pt x="753" y="668"/>
                  </a:lnTo>
                  <a:lnTo>
                    <a:pt x="731" y="666"/>
                  </a:lnTo>
                  <a:lnTo>
                    <a:pt x="723" y="662"/>
                  </a:lnTo>
                  <a:lnTo>
                    <a:pt x="723" y="660"/>
                  </a:lnTo>
                  <a:lnTo>
                    <a:pt x="723" y="658"/>
                  </a:lnTo>
                  <a:lnTo>
                    <a:pt x="723" y="658"/>
                  </a:lnTo>
                  <a:lnTo>
                    <a:pt x="727" y="656"/>
                  </a:lnTo>
                  <a:lnTo>
                    <a:pt x="735" y="656"/>
                  </a:lnTo>
                  <a:lnTo>
                    <a:pt x="749" y="656"/>
                  </a:lnTo>
                  <a:lnTo>
                    <a:pt x="749" y="656"/>
                  </a:lnTo>
                  <a:lnTo>
                    <a:pt x="799" y="656"/>
                  </a:lnTo>
                  <a:lnTo>
                    <a:pt x="799" y="656"/>
                  </a:lnTo>
                  <a:lnTo>
                    <a:pt x="807" y="656"/>
                  </a:lnTo>
                  <a:lnTo>
                    <a:pt x="855" y="656"/>
                  </a:lnTo>
                  <a:lnTo>
                    <a:pt x="855" y="656"/>
                  </a:lnTo>
                  <a:lnTo>
                    <a:pt x="865" y="648"/>
                  </a:lnTo>
                  <a:lnTo>
                    <a:pt x="865" y="648"/>
                  </a:lnTo>
                  <a:lnTo>
                    <a:pt x="871" y="640"/>
                  </a:lnTo>
                  <a:lnTo>
                    <a:pt x="875" y="632"/>
                  </a:lnTo>
                  <a:lnTo>
                    <a:pt x="875" y="632"/>
                  </a:lnTo>
                  <a:lnTo>
                    <a:pt x="877" y="624"/>
                  </a:lnTo>
                  <a:lnTo>
                    <a:pt x="881" y="618"/>
                  </a:lnTo>
                  <a:lnTo>
                    <a:pt x="889" y="602"/>
                  </a:lnTo>
                  <a:lnTo>
                    <a:pt x="889" y="602"/>
                  </a:lnTo>
                  <a:lnTo>
                    <a:pt x="899" y="578"/>
                  </a:lnTo>
                  <a:lnTo>
                    <a:pt x="899" y="578"/>
                  </a:lnTo>
                  <a:lnTo>
                    <a:pt x="899" y="576"/>
                  </a:lnTo>
                  <a:lnTo>
                    <a:pt x="899" y="576"/>
                  </a:lnTo>
                  <a:lnTo>
                    <a:pt x="899" y="556"/>
                  </a:lnTo>
                  <a:lnTo>
                    <a:pt x="899" y="556"/>
                  </a:lnTo>
                  <a:lnTo>
                    <a:pt x="899" y="540"/>
                  </a:lnTo>
                  <a:lnTo>
                    <a:pt x="901" y="528"/>
                  </a:lnTo>
                  <a:lnTo>
                    <a:pt x="903" y="526"/>
                  </a:lnTo>
                  <a:lnTo>
                    <a:pt x="905" y="526"/>
                  </a:lnTo>
                  <a:lnTo>
                    <a:pt x="905" y="526"/>
                  </a:lnTo>
                  <a:lnTo>
                    <a:pt x="909" y="532"/>
                  </a:lnTo>
                  <a:lnTo>
                    <a:pt x="909" y="540"/>
                  </a:lnTo>
                  <a:lnTo>
                    <a:pt x="909" y="554"/>
                  </a:lnTo>
                  <a:lnTo>
                    <a:pt x="909" y="554"/>
                  </a:lnTo>
                  <a:lnTo>
                    <a:pt x="907" y="566"/>
                  </a:lnTo>
                  <a:lnTo>
                    <a:pt x="903" y="580"/>
                  </a:lnTo>
                  <a:lnTo>
                    <a:pt x="903" y="580"/>
                  </a:lnTo>
                  <a:close/>
                  <a:moveTo>
                    <a:pt x="949" y="524"/>
                  </a:moveTo>
                  <a:lnTo>
                    <a:pt x="949" y="524"/>
                  </a:lnTo>
                  <a:lnTo>
                    <a:pt x="953" y="522"/>
                  </a:lnTo>
                  <a:lnTo>
                    <a:pt x="959" y="520"/>
                  </a:lnTo>
                  <a:lnTo>
                    <a:pt x="969" y="520"/>
                  </a:lnTo>
                  <a:lnTo>
                    <a:pt x="969" y="520"/>
                  </a:lnTo>
                  <a:lnTo>
                    <a:pt x="985" y="522"/>
                  </a:lnTo>
                  <a:lnTo>
                    <a:pt x="999" y="522"/>
                  </a:lnTo>
                  <a:lnTo>
                    <a:pt x="999" y="522"/>
                  </a:lnTo>
                  <a:lnTo>
                    <a:pt x="1005" y="518"/>
                  </a:lnTo>
                  <a:lnTo>
                    <a:pt x="1011" y="510"/>
                  </a:lnTo>
                  <a:lnTo>
                    <a:pt x="1023" y="491"/>
                  </a:lnTo>
                  <a:lnTo>
                    <a:pt x="1023" y="491"/>
                  </a:lnTo>
                  <a:lnTo>
                    <a:pt x="1029" y="473"/>
                  </a:lnTo>
                  <a:lnTo>
                    <a:pt x="1029" y="473"/>
                  </a:lnTo>
                  <a:lnTo>
                    <a:pt x="1035" y="439"/>
                  </a:lnTo>
                  <a:lnTo>
                    <a:pt x="1035" y="439"/>
                  </a:lnTo>
                  <a:lnTo>
                    <a:pt x="1027" y="437"/>
                  </a:lnTo>
                  <a:lnTo>
                    <a:pt x="1015" y="437"/>
                  </a:lnTo>
                  <a:lnTo>
                    <a:pt x="993" y="437"/>
                  </a:lnTo>
                  <a:lnTo>
                    <a:pt x="993" y="437"/>
                  </a:lnTo>
                  <a:lnTo>
                    <a:pt x="979" y="437"/>
                  </a:lnTo>
                  <a:lnTo>
                    <a:pt x="965" y="435"/>
                  </a:lnTo>
                  <a:lnTo>
                    <a:pt x="965" y="435"/>
                  </a:lnTo>
                  <a:lnTo>
                    <a:pt x="965" y="447"/>
                  </a:lnTo>
                  <a:lnTo>
                    <a:pt x="965" y="447"/>
                  </a:lnTo>
                  <a:lnTo>
                    <a:pt x="965" y="451"/>
                  </a:lnTo>
                  <a:lnTo>
                    <a:pt x="965" y="457"/>
                  </a:lnTo>
                  <a:lnTo>
                    <a:pt x="965" y="457"/>
                  </a:lnTo>
                  <a:lnTo>
                    <a:pt x="963" y="457"/>
                  </a:lnTo>
                  <a:lnTo>
                    <a:pt x="963" y="457"/>
                  </a:lnTo>
                  <a:lnTo>
                    <a:pt x="947" y="461"/>
                  </a:lnTo>
                  <a:lnTo>
                    <a:pt x="929" y="463"/>
                  </a:lnTo>
                  <a:lnTo>
                    <a:pt x="909" y="465"/>
                  </a:lnTo>
                  <a:lnTo>
                    <a:pt x="889" y="463"/>
                  </a:lnTo>
                  <a:lnTo>
                    <a:pt x="851" y="459"/>
                  </a:lnTo>
                  <a:lnTo>
                    <a:pt x="817" y="451"/>
                  </a:lnTo>
                  <a:lnTo>
                    <a:pt x="817" y="451"/>
                  </a:lnTo>
                  <a:lnTo>
                    <a:pt x="807" y="445"/>
                  </a:lnTo>
                  <a:lnTo>
                    <a:pt x="797" y="439"/>
                  </a:lnTo>
                  <a:lnTo>
                    <a:pt x="797" y="439"/>
                  </a:lnTo>
                  <a:lnTo>
                    <a:pt x="789" y="429"/>
                  </a:lnTo>
                  <a:lnTo>
                    <a:pt x="789" y="429"/>
                  </a:lnTo>
                  <a:lnTo>
                    <a:pt x="775" y="421"/>
                  </a:lnTo>
                  <a:lnTo>
                    <a:pt x="755" y="413"/>
                  </a:lnTo>
                  <a:lnTo>
                    <a:pt x="755" y="413"/>
                  </a:lnTo>
                  <a:lnTo>
                    <a:pt x="795" y="441"/>
                  </a:lnTo>
                  <a:lnTo>
                    <a:pt x="795" y="441"/>
                  </a:lnTo>
                  <a:lnTo>
                    <a:pt x="815" y="457"/>
                  </a:lnTo>
                  <a:lnTo>
                    <a:pt x="815" y="457"/>
                  </a:lnTo>
                  <a:lnTo>
                    <a:pt x="845" y="479"/>
                  </a:lnTo>
                  <a:lnTo>
                    <a:pt x="873" y="501"/>
                  </a:lnTo>
                  <a:lnTo>
                    <a:pt x="873" y="501"/>
                  </a:lnTo>
                  <a:lnTo>
                    <a:pt x="875" y="506"/>
                  </a:lnTo>
                  <a:lnTo>
                    <a:pt x="875" y="510"/>
                  </a:lnTo>
                  <a:lnTo>
                    <a:pt x="875" y="510"/>
                  </a:lnTo>
                  <a:lnTo>
                    <a:pt x="891" y="516"/>
                  </a:lnTo>
                  <a:lnTo>
                    <a:pt x="911" y="520"/>
                  </a:lnTo>
                  <a:lnTo>
                    <a:pt x="949" y="524"/>
                  </a:lnTo>
                  <a:lnTo>
                    <a:pt x="949" y="524"/>
                  </a:lnTo>
                  <a:close/>
                  <a:moveTo>
                    <a:pt x="1031" y="473"/>
                  </a:moveTo>
                  <a:lnTo>
                    <a:pt x="1031" y="473"/>
                  </a:lnTo>
                  <a:lnTo>
                    <a:pt x="1037" y="459"/>
                  </a:lnTo>
                  <a:lnTo>
                    <a:pt x="1039" y="447"/>
                  </a:lnTo>
                  <a:lnTo>
                    <a:pt x="1039" y="447"/>
                  </a:lnTo>
                  <a:lnTo>
                    <a:pt x="1039" y="441"/>
                  </a:lnTo>
                  <a:lnTo>
                    <a:pt x="1039" y="441"/>
                  </a:lnTo>
                  <a:lnTo>
                    <a:pt x="1031" y="473"/>
                  </a:lnTo>
                  <a:lnTo>
                    <a:pt x="1031" y="473"/>
                  </a:lnTo>
                  <a:close/>
                  <a:moveTo>
                    <a:pt x="955" y="524"/>
                  </a:moveTo>
                  <a:lnTo>
                    <a:pt x="955" y="524"/>
                  </a:lnTo>
                  <a:lnTo>
                    <a:pt x="969" y="526"/>
                  </a:lnTo>
                  <a:lnTo>
                    <a:pt x="969" y="526"/>
                  </a:lnTo>
                  <a:lnTo>
                    <a:pt x="979" y="526"/>
                  </a:lnTo>
                  <a:lnTo>
                    <a:pt x="993" y="526"/>
                  </a:lnTo>
                  <a:lnTo>
                    <a:pt x="1005" y="524"/>
                  </a:lnTo>
                  <a:lnTo>
                    <a:pt x="1011" y="522"/>
                  </a:lnTo>
                  <a:lnTo>
                    <a:pt x="1013" y="518"/>
                  </a:lnTo>
                  <a:lnTo>
                    <a:pt x="1013" y="518"/>
                  </a:lnTo>
                  <a:lnTo>
                    <a:pt x="1017" y="508"/>
                  </a:lnTo>
                  <a:lnTo>
                    <a:pt x="1017" y="508"/>
                  </a:lnTo>
                  <a:lnTo>
                    <a:pt x="1009" y="520"/>
                  </a:lnTo>
                  <a:lnTo>
                    <a:pt x="1003" y="524"/>
                  </a:lnTo>
                  <a:lnTo>
                    <a:pt x="999" y="524"/>
                  </a:lnTo>
                  <a:lnTo>
                    <a:pt x="999" y="524"/>
                  </a:lnTo>
                  <a:lnTo>
                    <a:pt x="985" y="524"/>
                  </a:lnTo>
                  <a:lnTo>
                    <a:pt x="969" y="524"/>
                  </a:lnTo>
                  <a:lnTo>
                    <a:pt x="969" y="524"/>
                  </a:lnTo>
                  <a:lnTo>
                    <a:pt x="963" y="524"/>
                  </a:lnTo>
                  <a:lnTo>
                    <a:pt x="955" y="524"/>
                  </a:lnTo>
                  <a:lnTo>
                    <a:pt x="955" y="524"/>
                  </a:lnTo>
                  <a:close/>
                  <a:moveTo>
                    <a:pt x="957" y="221"/>
                  </a:moveTo>
                  <a:lnTo>
                    <a:pt x="957" y="221"/>
                  </a:lnTo>
                  <a:lnTo>
                    <a:pt x="953" y="221"/>
                  </a:lnTo>
                  <a:lnTo>
                    <a:pt x="953" y="221"/>
                  </a:lnTo>
                  <a:lnTo>
                    <a:pt x="949" y="225"/>
                  </a:lnTo>
                  <a:lnTo>
                    <a:pt x="945" y="231"/>
                  </a:lnTo>
                  <a:lnTo>
                    <a:pt x="939" y="245"/>
                  </a:lnTo>
                  <a:lnTo>
                    <a:pt x="939" y="245"/>
                  </a:lnTo>
                  <a:lnTo>
                    <a:pt x="923" y="283"/>
                  </a:lnTo>
                  <a:lnTo>
                    <a:pt x="923" y="283"/>
                  </a:lnTo>
                  <a:lnTo>
                    <a:pt x="919" y="293"/>
                  </a:lnTo>
                  <a:lnTo>
                    <a:pt x="913" y="299"/>
                  </a:lnTo>
                  <a:lnTo>
                    <a:pt x="913" y="299"/>
                  </a:lnTo>
                  <a:lnTo>
                    <a:pt x="903" y="311"/>
                  </a:lnTo>
                  <a:lnTo>
                    <a:pt x="903" y="311"/>
                  </a:lnTo>
                  <a:lnTo>
                    <a:pt x="901" y="319"/>
                  </a:lnTo>
                  <a:lnTo>
                    <a:pt x="899" y="327"/>
                  </a:lnTo>
                  <a:lnTo>
                    <a:pt x="899" y="327"/>
                  </a:lnTo>
                  <a:lnTo>
                    <a:pt x="899" y="327"/>
                  </a:lnTo>
                  <a:lnTo>
                    <a:pt x="899" y="327"/>
                  </a:lnTo>
                  <a:lnTo>
                    <a:pt x="905" y="323"/>
                  </a:lnTo>
                  <a:lnTo>
                    <a:pt x="915" y="315"/>
                  </a:lnTo>
                  <a:lnTo>
                    <a:pt x="927" y="299"/>
                  </a:lnTo>
                  <a:lnTo>
                    <a:pt x="927" y="299"/>
                  </a:lnTo>
                  <a:lnTo>
                    <a:pt x="939" y="267"/>
                  </a:lnTo>
                  <a:lnTo>
                    <a:pt x="951" y="235"/>
                  </a:lnTo>
                  <a:lnTo>
                    <a:pt x="951" y="235"/>
                  </a:lnTo>
                  <a:lnTo>
                    <a:pt x="957" y="221"/>
                  </a:lnTo>
                  <a:lnTo>
                    <a:pt x="957" y="221"/>
                  </a:lnTo>
                  <a:close/>
                  <a:moveTo>
                    <a:pt x="875" y="6"/>
                  </a:moveTo>
                  <a:lnTo>
                    <a:pt x="875" y="6"/>
                  </a:lnTo>
                  <a:lnTo>
                    <a:pt x="861" y="14"/>
                  </a:lnTo>
                  <a:lnTo>
                    <a:pt x="849" y="22"/>
                  </a:lnTo>
                  <a:lnTo>
                    <a:pt x="849" y="22"/>
                  </a:lnTo>
                  <a:lnTo>
                    <a:pt x="841" y="28"/>
                  </a:lnTo>
                  <a:lnTo>
                    <a:pt x="835" y="36"/>
                  </a:lnTo>
                  <a:lnTo>
                    <a:pt x="829" y="44"/>
                  </a:lnTo>
                  <a:lnTo>
                    <a:pt x="827" y="54"/>
                  </a:lnTo>
                  <a:lnTo>
                    <a:pt x="827" y="54"/>
                  </a:lnTo>
                  <a:lnTo>
                    <a:pt x="827" y="54"/>
                  </a:lnTo>
                  <a:lnTo>
                    <a:pt x="827" y="54"/>
                  </a:lnTo>
                  <a:lnTo>
                    <a:pt x="831" y="46"/>
                  </a:lnTo>
                  <a:lnTo>
                    <a:pt x="837" y="38"/>
                  </a:lnTo>
                  <a:lnTo>
                    <a:pt x="837" y="38"/>
                  </a:lnTo>
                  <a:lnTo>
                    <a:pt x="845" y="30"/>
                  </a:lnTo>
                  <a:lnTo>
                    <a:pt x="855" y="22"/>
                  </a:lnTo>
                  <a:lnTo>
                    <a:pt x="867" y="14"/>
                  </a:lnTo>
                  <a:lnTo>
                    <a:pt x="875" y="6"/>
                  </a:lnTo>
                  <a:lnTo>
                    <a:pt x="875" y="6"/>
                  </a:lnTo>
                  <a:close/>
                  <a:moveTo>
                    <a:pt x="903" y="169"/>
                  </a:moveTo>
                  <a:lnTo>
                    <a:pt x="903" y="169"/>
                  </a:lnTo>
                  <a:lnTo>
                    <a:pt x="903" y="189"/>
                  </a:lnTo>
                  <a:lnTo>
                    <a:pt x="901" y="209"/>
                  </a:lnTo>
                  <a:lnTo>
                    <a:pt x="901" y="209"/>
                  </a:lnTo>
                  <a:lnTo>
                    <a:pt x="901" y="219"/>
                  </a:lnTo>
                  <a:lnTo>
                    <a:pt x="901" y="229"/>
                  </a:lnTo>
                  <a:lnTo>
                    <a:pt x="901" y="229"/>
                  </a:lnTo>
                  <a:lnTo>
                    <a:pt x="913" y="199"/>
                  </a:lnTo>
                  <a:lnTo>
                    <a:pt x="923" y="164"/>
                  </a:lnTo>
                  <a:lnTo>
                    <a:pt x="927" y="146"/>
                  </a:lnTo>
                  <a:lnTo>
                    <a:pt x="929" y="128"/>
                  </a:lnTo>
                  <a:lnTo>
                    <a:pt x="929" y="110"/>
                  </a:lnTo>
                  <a:lnTo>
                    <a:pt x="927" y="94"/>
                  </a:lnTo>
                  <a:lnTo>
                    <a:pt x="927" y="94"/>
                  </a:lnTo>
                  <a:lnTo>
                    <a:pt x="923" y="84"/>
                  </a:lnTo>
                  <a:lnTo>
                    <a:pt x="919" y="74"/>
                  </a:lnTo>
                  <a:lnTo>
                    <a:pt x="913" y="64"/>
                  </a:lnTo>
                  <a:lnTo>
                    <a:pt x="907" y="56"/>
                  </a:lnTo>
                  <a:lnTo>
                    <a:pt x="899" y="46"/>
                  </a:lnTo>
                  <a:lnTo>
                    <a:pt x="889" y="40"/>
                  </a:lnTo>
                  <a:lnTo>
                    <a:pt x="879" y="34"/>
                  </a:lnTo>
                  <a:lnTo>
                    <a:pt x="869" y="32"/>
                  </a:lnTo>
                  <a:lnTo>
                    <a:pt x="869" y="32"/>
                  </a:lnTo>
                  <a:lnTo>
                    <a:pt x="871" y="34"/>
                  </a:lnTo>
                  <a:lnTo>
                    <a:pt x="871" y="34"/>
                  </a:lnTo>
                  <a:lnTo>
                    <a:pt x="883" y="46"/>
                  </a:lnTo>
                  <a:lnTo>
                    <a:pt x="883" y="46"/>
                  </a:lnTo>
                  <a:lnTo>
                    <a:pt x="895" y="66"/>
                  </a:lnTo>
                  <a:lnTo>
                    <a:pt x="899" y="78"/>
                  </a:lnTo>
                  <a:lnTo>
                    <a:pt x="903" y="88"/>
                  </a:lnTo>
                  <a:lnTo>
                    <a:pt x="903" y="88"/>
                  </a:lnTo>
                  <a:lnTo>
                    <a:pt x="905" y="102"/>
                  </a:lnTo>
                  <a:lnTo>
                    <a:pt x="907" y="114"/>
                  </a:lnTo>
                  <a:lnTo>
                    <a:pt x="907" y="114"/>
                  </a:lnTo>
                  <a:lnTo>
                    <a:pt x="907" y="136"/>
                  </a:lnTo>
                  <a:lnTo>
                    <a:pt x="905" y="156"/>
                  </a:lnTo>
                  <a:lnTo>
                    <a:pt x="905" y="156"/>
                  </a:lnTo>
                  <a:lnTo>
                    <a:pt x="903" y="169"/>
                  </a:lnTo>
                  <a:lnTo>
                    <a:pt x="903" y="169"/>
                  </a:lnTo>
                  <a:close/>
                  <a:moveTo>
                    <a:pt x="751" y="347"/>
                  </a:moveTo>
                  <a:lnTo>
                    <a:pt x="751" y="347"/>
                  </a:lnTo>
                  <a:lnTo>
                    <a:pt x="765" y="341"/>
                  </a:lnTo>
                  <a:lnTo>
                    <a:pt x="781" y="329"/>
                  </a:lnTo>
                  <a:lnTo>
                    <a:pt x="805" y="309"/>
                  </a:lnTo>
                  <a:lnTo>
                    <a:pt x="805" y="309"/>
                  </a:lnTo>
                  <a:lnTo>
                    <a:pt x="811" y="299"/>
                  </a:lnTo>
                  <a:lnTo>
                    <a:pt x="819" y="289"/>
                  </a:lnTo>
                  <a:lnTo>
                    <a:pt x="831" y="267"/>
                  </a:lnTo>
                  <a:lnTo>
                    <a:pt x="831" y="267"/>
                  </a:lnTo>
                  <a:lnTo>
                    <a:pt x="835" y="255"/>
                  </a:lnTo>
                  <a:lnTo>
                    <a:pt x="839" y="243"/>
                  </a:lnTo>
                  <a:lnTo>
                    <a:pt x="839" y="229"/>
                  </a:lnTo>
                  <a:lnTo>
                    <a:pt x="839" y="223"/>
                  </a:lnTo>
                  <a:lnTo>
                    <a:pt x="837" y="217"/>
                  </a:lnTo>
                  <a:lnTo>
                    <a:pt x="837" y="217"/>
                  </a:lnTo>
                  <a:lnTo>
                    <a:pt x="827" y="239"/>
                  </a:lnTo>
                  <a:lnTo>
                    <a:pt x="827" y="239"/>
                  </a:lnTo>
                  <a:lnTo>
                    <a:pt x="817" y="261"/>
                  </a:lnTo>
                  <a:lnTo>
                    <a:pt x="803" y="283"/>
                  </a:lnTo>
                  <a:lnTo>
                    <a:pt x="803" y="283"/>
                  </a:lnTo>
                  <a:lnTo>
                    <a:pt x="789" y="299"/>
                  </a:lnTo>
                  <a:lnTo>
                    <a:pt x="775" y="313"/>
                  </a:lnTo>
                  <a:lnTo>
                    <a:pt x="761" y="327"/>
                  </a:lnTo>
                  <a:lnTo>
                    <a:pt x="755" y="337"/>
                  </a:lnTo>
                  <a:lnTo>
                    <a:pt x="751" y="347"/>
                  </a:lnTo>
                  <a:lnTo>
                    <a:pt x="751" y="347"/>
                  </a:lnTo>
                  <a:close/>
                  <a:moveTo>
                    <a:pt x="498" y="365"/>
                  </a:moveTo>
                  <a:lnTo>
                    <a:pt x="498" y="365"/>
                  </a:lnTo>
                  <a:lnTo>
                    <a:pt x="512" y="363"/>
                  </a:lnTo>
                  <a:lnTo>
                    <a:pt x="512" y="363"/>
                  </a:lnTo>
                  <a:lnTo>
                    <a:pt x="514" y="361"/>
                  </a:lnTo>
                  <a:lnTo>
                    <a:pt x="514" y="361"/>
                  </a:lnTo>
                  <a:lnTo>
                    <a:pt x="520" y="361"/>
                  </a:lnTo>
                  <a:lnTo>
                    <a:pt x="530" y="363"/>
                  </a:lnTo>
                  <a:lnTo>
                    <a:pt x="538" y="367"/>
                  </a:lnTo>
                  <a:lnTo>
                    <a:pt x="540" y="369"/>
                  </a:lnTo>
                  <a:lnTo>
                    <a:pt x="540" y="373"/>
                  </a:lnTo>
                  <a:lnTo>
                    <a:pt x="540" y="373"/>
                  </a:lnTo>
                  <a:lnTo>
                    <a:pt x="538" y="375"/>
                  </a:lnTo>
                  <a:lnTo>
                    <a:pt x="538" y="375"/>
                  </a:lnTo>
                  <a:lnTo>
                    <a:pt x="504" y="411"/>
                  </a:lnTo>
                  <a:lnTo>
                    <a:pt x="468" y="445"/>
                  </a:lnTo>
                  <a:lnTo>
                    <a:pt x="468" y="445"/>
                  </a:lnTo>
                  <a:lnTo>
                    <a:pt x="460" y="453"/>
                  </a:lnTo>
                  <a:lnTo>
                    <a:pt x="460" y="453"/>
                  </a:lnTo>
                  <a:lnTo>
                    <a:pt x="438" y="473"/>
                  </a:lnTo>
                  <a:lnTo>
                    <a:pt x="426" y="483"/>
                  </a:lnTo>
                  <a:lnTo>
                    <a:pt x="416" y="493"/>
                  </a:lnTo>
                  <a:lnTo>
                    <a:pt x="416" y="493"/>
                  </a:lnTo>
                  <a:lnTo>
                    <a:pt x="390" y="510"/>
                  </a:lnTo>
                  <a:lnTo>
                    <a:pt x="364" y="526"/>
                  </a:lnTo>
                  <a:lnTo>
                    <a:pt x="364" y="526"/>
                  </a:lnTo>
                  <a:lnTo>
                    <a:pt x="330" y="544"/>
                  </a:lnTo>
                  <a:lnTo>
                    <a:pt x="330" y="544"/>
                  </a:lnTo>
                  <a:lnTo>
                    <a:pt x="326" y="546"/>
                  </a:lnTo>
                  <a:lnTo>
                    <a:pt x="326" y="546"/>
                  </a:lnTo>
                  <a:lnTo>
                    <a:pt x="330" y="548"/>
                  </a:lnTo>
                  <a:lnTo>
                    <a:pt x="330" y="548"/>
                  </a:lnTo>
                  <a:lnTo>
                    <a:pt x="334" y="554"/>
                  </a:lnTo>
                  <a:lnTo>
                    <a:pt x="340" y="558"/>
                  </a:lnTo>
                  <a:lnTo>
                    <a:pt x="340" y="558"/>
                  </a:lnTo>
                  <a:lnTo>
                    <a:pt x="348" y="570"/>
                  </a:lnTo>
                  <a:lnTo>
                    <a:pt x="356" y="586"/>
                  </a:lnTo>
                  <a:lnTo>
                    <a:pt x="362" y="600"/>
                  </a:lnTo>
                  <a:lnTo>
                    <a:pt x="362" y="608"/>
                  </a:lnTo>
                  <a:lnTo>
                    <a:pt x="362" y="614"/>
                  </a:lnTo>
                  <a:lnTo>
                    <a:pt x="362" y="614"/>
                  </a:lnTo>
                  <a:lnTo>
                    <a:pt x="362" y="614"/>
                  </a:lnTo>
                  <a:lnTo>
                    <a:pt x="362" y="614"/>
                  </a:lnTo>
                  <a:lnTo>
                    <a:pt x="366" y="616"/>
                  </a:lnTo>
                  <a:lnTo>
                    <a:pt x="366" y="616"/>
                  </a:lnTo>
                  <a:lnTo>
                    <a:pt x="378" y="614"/>
                  </a:lnTo>
                  <a:lnTo>
                    <a:pt x="390" y="610"/>
                  </a:lnTo>
                  <a:lnTo>
                    <a:pt x="390" y="610"/>
                  </a:lnTo>
                  <a:lnTo>
                    <a:pt x="406" y="600"/>
                  </a:lnTo>
                  <a:lnTo>
                    <a:pt x="406" y="600"/>
                  </a:lnTo>
                  <a:lnTo>
                    <a:pt x="456" y="576"/>
                  </a:lnTo>
                  <a:lnTo>
                    <a:pt x="504" y="550"/>
                  </a:lnTo>
                  <a:lnTo>
                    <a:pt x="504" y="550"/>
                  </a:lnTo>
                  <a:lnTo>
                    <a:pt x="524" y="540"/>
                  </a:lnTo>
                  <a:lnTo>
                    <a:pt x="542" y="526"/>
                  </a:lnTo>
                  <a:lnTo>
                    <a:pt x="542" y="526"/>
                  </a:lnTo>
                  <a:lnTo>
                    <a:pt x="548" y="516"/>
                  </a:lnTo>
                  <a:lnTo>
                    <a:pt x="556" y="508"/>
                  </a:lnTo>
                  <a:lnTo>
                    <a:pt x="556" y="508"/>
                  </a:lnTo>
                  <a:lnTo>
                    <a:pt x="570" y="491"/>
                  </a:lnTo>
                  <a:lnTo>
                    <a:pt x="570" y="491"/>
                  </a:lnTo>
                  <a:lnTo>
                    <a:pt x="578" y="481"/>
                  </a:lnTo>
                  <a:lnTo>
                    <a:pt x="578" y="481"/>
                  </a:lnTo>
                  <a:lnTo>
                    <a:pt x="591" y="459"/>
                  </a:lnTo>
                  <a:lnTo>
                    <a:pt x="591" y="459"/>
                  </a:lnTo>
                  <a:lnTo>
                    <a:pt x="593" y="455"/>
                  </a:lnTo>
                  <a:lnTo>
                    <a:pt x="595" y="455"/>
                  </a:lnTo>
                  <a:lnTo>
                    <a:pt x="599" y="453"/>
                  </a:lnTo>
                  <a:lnTo>
                    <a:pt x="603" y="451"/>
                  </a:lnTo>
                  <a:lnTo>
                    <a:pt x="605" y="443"/>
                  </a:lnTo>
                  <a:lnTo>
                    <a:pt x="605" y="443"/>
                  </a:lnTo>
                  <a:lnTo>
                    <a:pt x="605" y="431"/>
                  </a:lnTo>
                  <a:lnTo>
                    <a:pt x="603" y="417"/>
                  </a:lnTo>
                  <a:lnTo>
                    <a:pt x="599" y="405"/>
                  </a:lnTo>
                  <a:lnTo>
                    <a:pt x="593" y="393"/>
                  </a:lnTo>
                  <a:lnTo>
                    <a:pt x="593" y="393"/>
                  </a:lnTo>
                  <a:lnTo>
                    <a:pt x="587" y="377"/>
                  </a:lnTo>
                  <a:lnTo>
                    <a:pt x="584" y="367"/>
                  </a:lnTo>
                  <a:lnTo>
                    <a:pt x="586" y="365"/>
                  </a:lnTo>
                  <a:lnTo>
                    <a:pt x="586" y="361"/>
                  </a:lnTo>
                  <a:lnTo>
                    <a:pt x="586" y="361"/>
                  </a:lnTo>
                  <a:lnTo>
                    <a:pt x="587" y="359"/>
                  </a:lnTo>
                  <a:lnTo>
                    <a:pt x="587" y="359"/>
                  </a:lnTo>
                  <a:lnTo>
                    <a:pt x="593" y="359"/>
                  </a:lnTo>
                  <a:lnTo>
                    <a:pt x="601" y="361"/>
                  </a:lnTo>
                  <a:lnTo>
                    <a:pt x="613" y="367"/>
                  </a:lnTo>
                  <a:lnTo>
                    <a:pt x="613" y="367"/>
                  </a:lnTo>
                  <a:lnTo>
                    <a:pt x="629" y="377"/>
                  </a:lnTo>
                  <a:lnTo>
                    <a:pt x="647" y="389"/>
                  </a:lnTo>
                  <a:lnTo>
                    <a:pt x="647" y="389"/>
                  </a:lnTo>
                  <a:lnTo>
                    <a:pt x="663" y="399"/>
                  </a:lnTo>
                  <a:lnTo>
                    <a:pt x="681" y="409"/>
                  </a:lnTo>
                  <a:lnTo>
                    <a:pt x="681" y="409"/>
                  </a:lnTo>
                  <a:lnTo>
                    <a:pt x="653" y="389"/>
                  </a:lnTo>
                  <a:lnTo>
                    <a:pt x="623" y="369"/>
                  </a:lnTo>
                  <a:lnTo>
                    <a:pt x="595" y="355"/>
                  </a:lnTo>
                  <a:lnTo>
                    <a:pt x="584" y="349"/>
                  </a:lnTo>
                  <a:lnTo>
                    <a:pt x="572" y="349"/>
                  </a:lnTo>
                  <a:lnTo>
                    <a:pt x="572" y="349"/>
                  </a:lnTo>
                  <a:lnTo>
                    <a:pt x="566" y="349"/>
                  </a:lnTo>
                  <a:lnTo>
                    <a:pt x="560" y="351"/>
                  </a:lnTo>
                  <a:lnTo>
                    <a:pt x="552" y="359"/>
                  </a:lnTo>
                  <a:lnTo>
                    <a:pt x="546" y="365"/>
                  </a:lnTo>
                  <a:lnTo>
                    <a:pt x="544" y="367"/>
                  </a:lnTo>
                  <a:lnTo>
                    <a:pt x="542" y="367"/>
                  </a:lnTo>
                  <a:lnTo>
                    <a:pt x="542" y="367"/>
                  </a:lnTo>
                  <a:lnTo>
                    <a:pt x="528" y="361"/>
                  </a:lnTo>
                  <a:lnTo>
                    <a:pt x="520" y="359"/>
                  </a:lnTo>
                  <a:lnTo>
                    <a:pt x="514" y="359"/>
                  </a:lnTo>
                  <a:lnTo>
                    <a:pt x="514" y="359"/>
                  </a:lnTo>
                  <a:lnTo>
                    <a:pt x="498" y="365"/>
                  </a:lnTo>
                  <a:lnTo>
                    <a:pt x="498" y="365"/>
                  </a:lnTo>
                  <a:close/>
                  <a:moveTo>
                    <a:pt x="266" y="550"/>
                  </a:moveTo>
                  <a:lnTo>
                    <a:pt x="266" y="550"/>
                  </a:lnTo>
                  <a:lnTo>
                    <a:pt x="270" y="552"/>
                  </a:lnTo>
                  <a:lnTo>
                    <a:pt x="274" y="554"/>
                  </a:lnTo>
                  <a:lnTo>
                    <a:pt x="282" y="564"/>
                  </a:lnTo>
                  <a:lnTo>
                    <a:pt x="282" y="564"/>
                  </a:lnTo>
                  <a:lnTo>
                    <a:pt x="306" y="554"/>
                  </a:lnTo>
                  <a:lnTo>
                    <a:pt x="306" y="554"/>
                  </a:lnTo>
                  <a:lnTo>
                    <a:pt x="316" y="550"/>
                  </a:lnTo>
                  <a:lnTo>
                    <a:pt x="320" y="550"/>
                  </a:lnTo>
                  <a:lnTo>
                    <a:pt x="322" y="552"/>
                  </a:lnTo>
                  <a:lnTo>
                    <a:pt x="322" y="552"/>
                  </a:lnTo>
                  <a:lnTo>
                    <a:pt x="322" y="554"/>
                  </a:lnTo>
                  <a:lnTo>
                    <a:pt x="320" y="556"/>
                  </a:lnTo>
                  <a:lnTo>
                    <a:pt x="314" y="560"/>
                  </a:lnTo>
                  <a:lnTo>
                    <a:pt x="304" y="564"/>
                  </a:lnTo>
                  <a:lnTo>
                    <a:pt x="304" y="564"/>
                  </a:lnTo>
                  <a:lnTo>
                    <a:pt x="292" y="568"/>
                  </a:lnTo>
                  <a:lnTo>
                    <a:pt x="284" y="570"/>
                  </a:lnTo>
                  <a:lnTo>
                    <a:pt x="282" y="570"/>
                  </a:lnTo>
                  <a:lnTo>
                    <a:pt x="280" y="570"/>
                  </a:lnTo>
                  <a:lnTo>
                    <a:pt x="280" y="570"/>
                  </a:lnTo>
                  <a:lnTo>
                    <a:pt x="280" y="568"/>
                  </a:lnTo>
                  <a:lnTo>
                    <a:pt x="280" y="568"/>
                  </a:lnTo>
                  <a:lnTo>
                    <a:pt x="280" y="570"/>
                  </a:lnTo>
                  <a:lnTo>
                    <a:pt x="280" y="570"/>
                  </a:lnTo>
                  <a:lnTo>
                    <a:pt x="278" y="570"/>
                  </a:lnTo>
                  <a:lnTo>
                    <a:pt x="278" y="570"/>
                  </a:lnTo>
                  <a:lnTo>
                    <a:pt x="276" y="574"/>
                  </a:lnTo>
                  <a:lnTo>
                    <a:pt x="276" y="574"/>
                  </a:lnTo>
                  <a:lnTo>
                    <a:pt x="270" y="578"/>
                  </a:lnTo>
                  <a:lnTo>
                    <a:pt x="262" y="582"/>
                  </a:lnTo>
                  <a:lnTo>
                    <a:pt x="262" y="582"/>
                  </a:lnTo>
                  <a:lnTo>
                    <a:pt x="252" y="586"/>
                  </a:lnTo>
                  <a:lnTo>
                    <a:pt x="244" y="586"/>
                  </a:lnTo>
                  <a:lnTo>
                    <a:pt x="242" y="584"/>
                  </a:lnTo>
                  <a:lnTo>
                    <a:pt x="242" y="584"/>
                  </a:lnTo>
                  <a:lnTo>
                    <a:pt x="242" y="584"/>
                  </a:lnTo>
                  <a:lnTo>
                    <a:pt x="242" y="582"/>
                  </a:lnTo>
                  <a:lnTo>
                    <a:pt x="242" y="582"/>
                  </a:lnTo>
                  <a:lnTo>
                    <a:pt x="274" y="568"/>
                  </a:lnTo>
                  <a:lnTo>
                    <a:pt x="274" y="568"/>
                  </a:lnTo>
                  <a:lnTo>
                    <a:pt x="270" y="562"/>
                  </a:lnTo>
                  <a:lnTo>
                    <a:pt x="264" y="554"/>
                  </a:lnTo>
                  <a:lnTo>
                    <a:pt x="264" y="554"/>
                  </a:lnTo>
                  <a:lnTo>
                    <a:pt x="252" y="556"/>
                  </a:lnTo>
                  <a:lnTo>
                    <a:pt x="252" y="556"/>
                  </a:lnTo>
                  <a:lnTo>
                    <a:pt x="244" y="562"/>
                  </a:lnTo>
                  <a:lnTo>
                    <a:pt x="236" y="568"/>
                  </a:lnTo>
                  <a:lnTo>
                    <a:pt x="218" y="578"/>
                  </a:lnTo>
                  <a:lnTo>
                    <a:pt x="218" y="578"/>
                  </a:lnTo>
                  <a:lnTo>
                    <a:pt x="178" y="596"/>
                  </a:lnTo>
                  <a:lnTo>
                    <a:pt x="178" y="596"/>
                  </a:lnTo>
                  <a:lnTo>
                    <a:pt x="172" y="600"/>
                  </a:lnTo>
                  <a:lnTo>
                    <a:pt x="172" y="600"/>
                  </a:lnTo>
                  <a:lnTo>
                    <a:pt x="206" y="594"/>
                  </a:lnTo>
                  <a:lnTo>
                    <a:pt x="206" y="594"/>
                  </a:lnTo>
                  <a:lnTo>
                    <a:pt x="214" y="592"/>
                  </a:lnTo>
                  <a:lnTo>
                    <a:pt x="220" y="588"/>
                  </a:lnTo>
                  <a:lnTo>
                    <a:pt x="226" y="586"/>
                  </a:lnTo>
                  <a:lnTo>
                    <a:pt x="234" y="586"/>
                  </a:lnTo>
                  <a:lnTo>
                    <a:pt x="234" y="586"/>
                  </a:lnTo>
                  <a:lnTo>
                    <a:pt x="242" y="588"/>
                  </a:lnTo>
                  <a:lnTo>
                    <a:pt x="248" y="594"/>
                  </a:lnTo>
                  <a:lnTo>
                    <a:pt x="258" y="608"/>
                  </a:lnTo>
                  <a:lnTo>
                    <a:pt x="258" y="608"/>
                  </a:lnTo>
                  <a:lnTo>
                    <a:pt x="258" y="610"/>
                  </a:lnTo>
                  <a:lnTo>
                    <a:pt x="258" y="612"/>
                  </a:lnTo>
                  <a:lnTo>
                    <a:pt x="256" y="616"/>
                  </a:lnTo>
                  <a:lnTo>
                    <a:pt x="252" y="620"/>
                  </a:lnTo>
                  <a:lnTo>
                    <a:pt x="252" y="622"/>
                  </a:lnTo>
                  <a:lnTo>
                    <a:pt x="252" y="622"/>
                  </a:lnTo>
                  <a:lnTo>
                    <a:pt x="260" y="628"/>
                  </a:lnTo>
                  <a:lnTo>
                    <a:pt x="268" y="630"/>
                  </a:lnTo>
                  <a:lnTo>
                    <a:pt x="278" y="630"/>
                  </a:lnTo>
                  <a:lnTo>
                    <a:pt x="288" y="630"/>
                  </a:lnTo>
                  <a:lnTo>
                    <a:pt x="288" y="630"/>
                  </a:lnTo>
                  <a:lnTo>
                    <a:pt x="322" y="622"/>
                  </a:lnTo>
                  <a:lnTo>
                    <a:pt x="356" y="612"/>
                  </a:lnTo>
                  <a:lnTo>
                    <a:pt x="356" y="612"/>
                  </a:lnTo>
                  <a:lnTo>
                    <a:pt x="360" y="612"/>
                  </a:lnTo>
                  <a:lnTo>
                    <a:pt x="360" y="612"/>
                  </a:lnTo>
                  <a:lnTo>
                    <a:pt x="358" y="600"/>
                  </a:lnTo>
                  <a:lnTo>
                    <a:pt x="352" y="586"/>
                  </a:lnTo>
                  <a:lnTo>
                    <a:pt x="346" y="572"/>
                  </a:lnTo>
                  <a:lnTo>
                    <a:pt x="338" y="560"/>
                  </a:lnTo>
                  <a:lnTo>
                    <a:pt x="338" y="560"/>
                  </a:lnTo>
                  <a:lnTo>
                    <a:pt x="332" y="556"/>
                  </a:lnTo>
                  <a:lnTo>
                    <a:pt x="328" y="552"/>
                  </a:lnTo>
                  <a:lnTo>
                    <a:pt x="328" y="552"/>
                  </a:lnTo>
                  <a:lnTo>
                    <a:pt x="324" y="548"/>
                  </a:lnTo>
                  <a:lnTo>
                    <a:pt x="322" y="546"/>
                  </a:lnTo>
                  <a:lnTo>
                    <a:pt x="324" y="544"/>
                  </a:lnTo>
                  <a:lnTo>
                    <a:pt x="328" y="542"/>
                  </a:lnTo>
                  <a:lnTo>
                    <a:pt x="328" y="542"/>
                  </a:lnTo>
                  <a:lnTo>
                    <a:pt x="362" y="524"/>
                  </a:lnTo>
                  <a:lnTo>
                    <a:pt x="362" y="524"/>
                  </a:lnTo>
                  <a:lnTo>
                    <a:pt x="388" y="508"/>
                  </a:lnTo>
                  <a:lnTo>
                    <a:pt x="414" y="491"/>
                  </a:lnTo>
                  <a:lnTo>
                    <a:pt x="414" y="491"/>
                  </a:lnTo>
                  <a:lnTo>
                    <a:pt x="424" y="481"/>
                  </a:lnTo>
                  <a:lnTo>
                    <a:pt x="436" y="471"/>
                  </a:lnTo>
                  <a:lnTo>
                    <a:pt x="458" y="449"/>
                  </a:lnTo>
                  <a:lnTo>
                    <a:pt x="458" y="449"/>
                  </a:lnTo>
                  <a:lnTo>
                    <a:pt x="466" y="441"/>
                  </a:lnTo>
                  <a:lnTo>
                    <a:pt x="466" y="441"/>
                  </a:lnTo>
                  <a:lnTo>
                    <a:pt x="502" y="409"/>
                  </a:lnTo>
                  <a:lnTo>
                    <a:pt x="536" y="373"/>
                  </a:lnTo>
                  <a:lnTo>
                    <a:pt x="536" y="373"/>
                  </a:lnTo>
                  <a:lnTo>
                    <a:pt x="536" y="373"/>
                  </a:lnTo>
                  <a:lnTo>
                    <a:pt x="536" y="373"/>
                  </a:lnTo>
                  <a:lnTo>
                    <a:pt x="534" y="369"/>
                  </a:lnTo>
                  <a:lnTo>
                    <a:pt x="530" y="367"/>
                  </a:lnTo>
                  <a:lnTo>
                    <a:pt x="530" y="367"/>
                  </a:lnTo>
                  <a:lnTo>
                    <a:pt x="522" y="365"/>
                  </a:lnTo>
                  <a:lnTo>
                    <a:pt x="514" y="365"/>
                  </a:lnTo>
                  <a:lnTo>
                    <a:pt x="514" y="365"/>
                  </a:lnTo>
                  <a:lnTo>
                    <a:pt x="512" y="365"/>
                  </a:lnTo>
                  <a:lnTo>
                    <a:pt x="512" y="365"/>
                  </a:lnTo>
                  <a:lnTo>
                    <a:pt x="498" y="369"/>
                  </a:lnTo>
                  <a:lnTo>
                    <a:pt x="498" y="369"/>
                  </a:lnTo>
                  <a:lnTo>
                    <a:pt x="494" y="371"/>
                  </a:lnTo>
                  <a:lnTo>
                    <a:pt x="490" y="371"/>
                  </a:lnTo>
                  <a:lnTo>
                    <a:pt x="490" y="371"/>
                  </a:lnTo>
                  <a:lnTo>
                    <a:pt x="472" y="383"/>
                  </a:lnTo>
                  <a:lnTo>
                    <a:pt x="456" y="395"/>
                  </a:lnTo>
                  <a:lnTo>
                    <a:pt x="428" y="419"/>
                  </a:lnTo>
                  <a:lnTo>
                    <a:pt x="428" y="419"/>
                  </a:lnTo>
                  <a:lnTo>
                    <a:pt x="356" y="473"/>
                  </a:lnTo>
                  <a:lnTo>
                    <a:pt x="356" y="473"/>
                  </a:lnTo>
                  <a:lnTo>
                    <a:pt x="294" y="524"/>
                  </a:lnTo>
                  <a:lnTo>
                    <a:pt x="294" y="524"/>
                  </a:lnTo>
                  <a:lnTo>
                    <a:pt x="274" y="540"/>
                  </a:lnTo>
                  <a:lnTo>
                    <a:pt x="274" y="540"/>
                  </a:lnTo>
                  <a:lnTo>
                    <a:pt x="264" y="548"/>
                  </a:lnTo>
                  <a:lnTo>
                    <a:pt x="264" y="548"/>
                  </a:lnTo>
                  <a:lnTo>
                    <a:pt x="264" y="548"/>
                  </a:lnTo>
                  <a:lnTo>
                    <a:pt x="266" y="550"/>
                  </a:lnTo>
                  <a:lnTo>
                    <a:pt x="266" y="550"/>
                  </a:lnTo>
                  <a:close/>
                  <a:moveTo>
                    <a:pt x="284" y="568"/>
                  </a:moveTo>
                  <a:lnTo>
                    <a:pt x="284" y="568"/>
                  </a:lnTo>
                  <a:lnTo>
                    <a:pt x="284" y="568"/>
                  </a:lnTo>
                  <a:lnTo>
                    <a:pt x="284" y="568"/>
                  </a:lnTo>
                  <a:lnTo>
                    <a:pt x="300" y="562"/>
                  </a:lnTo>
                  <a:lnTo>
                    <a:pt x="318" y="554"/>
                  </a:lnTo>
                  <a:lnTo>
                    <a:pt x="318" y="554"/>
                  </a:lnTo>
                  <a:lnTo>
                    <a:pt x="302" y="560"/>
                  </a:lnTo>
                  <a:lnTo>
                    <a:pt x="284" y="568"/>
                  </a:lnTo>
                  <a:lnTo>
                    <a:pt x="284" y="568"/>
                  </a:lnTo>
                  <a:close/>
                  <a:moveTo>
                    <a:pt x="272" y="572"/>
                  </a:moveTo>
                  <a:lnTo>
                    <a:pt x="272" y="572"/>
                  </a:lnTo>
                  <a:lnTo>
                    <a:pt x="250" y="582"/>
                  </a:lnTo>
                  <a:lnTo>
                    <a:pt x="250" y="582"/>
                  </a:lnTo>
                  <a:lnTo>
                    <a:pt x="262" y="580"/>
                  </a:lnTo>
                  <a:lnTo>
                    <a:pt x="262" y="580"/>
                  </a:lnTo>
                  <a:lnTo>
                    <a:pt x="268" y="576"/>
                  </a:lnTo>
                  <a:lnTo>
                    <a:pt x="272" y="572"/>
                  </a:lnTo>
                  <a:lnTo>
                    <a:pt x="272" y="572"/>
                  </a:lnTo>
                  <a:close/>
                  <a:moveTo>
                    <a:pt x="695" y="417"/>
                  </a:moveTo>
                  <a:lnTo>
                    <a:pt x="695" y="417"/>
                  </a:lnTo>
                  <a:lnTo>
                    <a:pt x="707" y="427"/>
                  </a:lnTo>
                  <a:lnTo>
                    <a:pt x="707" y="427"/>
                  </a:lnTo>
                  <a:lnTo>
                    <a:pt x="743" y="455"/>
                  </a:lnTo>
                  <a:lnTo>
                    <a:pt x="759" y="469"/>
                  </a:lnTo>
                  <a:lnTo>
                    <a:pt x="775" y="483"/>
                  </a:lnTo>
                  <a:lnTo>
                    <a:pt x="775" y="483"/>
                  </a:lnTo>
                  <a:lnTo>
                    <a:pt x="787" y="493"/>
                  </a:lnTo>
                  <a:lnTo>
                    <a:pt x="801" y="501"/>
                  </a:lnTo>
                  <a:lnTo>
                    <a:pt x="815" y="508"/>
                  </a:lnTo>
                  <a:lnTo>
                    <a:pt x="829" y="512"/>
                  </a:lnTo>
                  <a:lnTo>
                    <a:pt x="829" y="512"/>
                  </a:lnTo>
                  <a:lnTo>
                    <a:pt x="843" y="516"/>
                  </a:lnTo>
                  <a:lnTo>
                    <a:pt x="853" y="516"/>
                  </a:lnTo>
                  <a:lnTo>
                    <a:pt x="861" y="514"/>
                  </a:lnTo>
                  <a:lnTo>
                    <a:pt x="861" y="514"/>
                  </a:lnTo>
                  <a:lnTo>
                    <a:pt x="851" y="508"/>
                  </a:lnTo>
                  <a:lnTo>
                    <a:pt x="851" y="508"/>
                  </a:lnTo>
                  <a:lnTo>
                    <a:pt x="831" y="491"/>
                  </a:lnTo>
                  <a:lnTo>
                    <a:pt x="831" y="491"/>
                  </a:lnTo>
                  <a:lnTo>
                    <a:pt x="775" y="449"/>
                  </a:lnTo>
                  <a:lnTo>
                    <a:pt x="775" y="449"/>
                  </a:lnTo>
                  <a:lnTo>
                    <a:pt x="739" y="421"/>
                  </a:lnTo>
                  <a:lnTo>
                    <a:pt x="739" y="421"/>
                  </a:lnTo>
                  <a:lnTo>
                    <a:pt x="733" y="419"/>
                  </a:lnTo>
                  <a:lnTo>
                    <a:pt x="727" y="417"/>
                  </a:lnTo>
                  <a:lnTo>
                    <a:pt x="715" y="419"/>
                  </a:lnTo>
                  <a:lnTo>
                    <a:pt x="715" y="419"/>
                  </a:lnTo>
                  <a:lnTo>
                    <a:pt x="697" y="417"/>
                  </a:lnTo>
                  <a:lnTo>
                    <a:pt x="697" y="417"/>
                  </a:lnTo>
                  <a:lnTo>
                    <a:pt x="695" y="417"/>
                  </a:lnTo>
                  <a:lnTo>
                    <a:pt x="695" y="417"/>
                  </a:lnTo>
                  <a:close/>
                  <a:moveTo>
                    <a:pt x="544" y="528"/>
                  </a:moveTo>
                  <a:lnTo>
                    <a:pt x="544" y="528"/>
                  </a:lnTo>
                  <a:lnTo>
                    <a:pt x="542" y="536"/>
                  </a:lnTo>
                  <a:lnTo>
                    <a:pt x="542" y="536"/>
                  </a:lnTo>
                  <a:lnTo>
                    <a:pt x="542" y="544"/>
                  </a:lnTo>
                  <a:lnTo>
                    <a:pt x="546" y="552"/>
                  </a:lnTo>
                  <a:lnTo>
                    <a:pt x="554" y="568"/>
                  </a:lnTo>
                  <a:lnTo>
                    <a:pt x="554" y="568"/>
                  </a:lnTo>
                  <a:lnTo>
                    <a:pt x="568" y="596"/>
                  </a:lnTo>
                  <a:lnTo>
                    <a:pt x="586" y="622"/>
                  </a:lnTo>
                  <a:lnTo>
                    <a:pt x="586" y="622"/>
                  </a:lnTo>
                  <a:lnTo>
                    <a:pt x="603" y="640"/>
                  </a:lnTo>
                  <a:lnTo>
                    <a:pt x="621" y="654"/>
                  </a:lnTo>
                  <a:lnTo>
                    <a:pt x="621" y="654"/>
                  </a:lnTo>
                  <a:lnTo>
                    <a:pt x="629" y="658"/>
                  </a:lnTo>
                  <a:lnTo>
                    <a:pt x="639" y="662"/>
                  </a:lnTo>
                  <a:lnTo>
                    <a:pt x="659" y="664"/>
                  </a:lnTo>
                  <a:lnTo>
                    <a:pt x="659" y="664"/>
                  </a:lnTo>
                  <a:lnTo>
                    <a:pt x="681" y="664"/>
                  </a:lnTo>
                  <a:lnTo>
                    <a:pt x="695" y="664"/>
                  </a:lnTo>
                  <a:lnTo>
                    <a:pt x="705" y="662"/>
                  </a:lnTo>
                  <a:lnTo>
                    <a:pt x="705" y="662"/>
                  </a:lnTo>
                  <a:lnTo>
                    <a:pt x="695" y="654"/>
                  </a:lnTo>
                  <a:lnTo>
                    <a:pt x="689" y="644"/>
                  </a:lnTo>
                  <a:lnTo>
                    <a:pt x="689" y="644"/>
                  </a:lnTo>
                  <a:lnTo>
                    <a:pt x="663" y="602"/>
                  </a:lnTo>
                  <a:lnTo>
                    <a:pt x="663" y="602"/>
                  </a:lnTo>
                  <a:lnTo>
                    <a:pt x="623" y="546"/>
                  </a:lnTo>
                  <a:lnTo>
                    <a:pt x="584" y="489"/>
                  </a:lnTo>
                  <a:lnTo>
                    <a:pt x="584" y="489"/>
                  </a:lnTo>
                  <a:lnTo>
                    <a:pt x="566" y="510"/>
                  </a:lnTo>
                  <a:lnTo>
                    <a:pt x="544" y="528"/>
                  </a:lnTo>
                  <a:lnTo>
                    <a:pt x="544" y="528"/>
                  </a:lnTo>
                  <a:close/>
                  <a:moveTo>
                    <a:pt x="358" y="616"/>
                  </a:moveTo>
                  <a:lnTo>
                    <a:pt x="358" y="616"/>
                  </a:lnTo>
                  <a:lnTo>
                    <a:pt x="358" y="616"/>
                  </a:lnTo>
                  <a:lnTo>
                    <a:pt x="358" y="616"/>
                  </a:lnTo>
                  <a:lnTo>
                    <a:pt x="324" y="626"/>
                  </a:lnTo>
                  <a:lnTo>
                    <a:pt x="288" y="632"/>
                  </a:lnTo>
                  <a:lnTo>
                    <a:pt x="288" y="632"/>
                  </a:lnTo>
                  <a:lnTo>
                    <a:pt x="278" y="634"/>
                  </a:lnTo>
                  <a:lnTo>
                    <a:pt x="268" y="632"/>
                  </a:lnTo>
                  <a:lnTo>
                    <a:pt x="258" y="630"/>
                  </a:lnTo>
                  <a:lnTo>
                    <a:pt x="250" y="626"/>
                  </a:lnTo>
                  <a:lnTo>
                    <a:pt x="250" y="626"/>
                  </a:lnTo>
                  <a:lnTo>
                    <a:pt x="248" y="624"/>
                  </a:lnTo>
                  <a:lnTo>
                    <a:pt x="248" y="622"/>
                  </a:lnTo>
                  <a:lnTo>
                    <a:pt x="250" y="616"/>
                  </a:lnTo>
                  <a:lnTo>
                    <a:pt x="254" y="612"/>
                  </a:lnTo>
                  <a:lnTo>
                    <a:pt x="254" y="610"/>
                  </a:lnTo>
                  <a:lnTo>
                    <a:pt x="254" y="610"/>
                  </a:lnTo>
                  <a:lnTo>
                    <a:pt x="254" y="610"/>
                  </a:lnTo>
                  <a:lnTo>
                    <a:pt x="246" y="596"/>
                  </a:lnTo>
                  <a:lnTo>
                    <a:pt x="240" y="590"/>
                  </a:lnTo>
                  <a:lnTo>
                    <a:pt x="234" y="588"/>
                  </a:lnTo>
                  <a:lnTo>
                    <a:pt x="234" y="588"/>
                  </a:lnTo>
                  <a:lnTo>
                    <a:pt x="228" y="590"/>
                  </a:lnTo>
                  <a:lnTo>
                    <a:pt x="220" y="592"/>
                  </a:lnTo>
                  <a:lnTo>
                    <a:pt x="214" y="596"/>
                  </a:lnTo>
                  <a:lnTo>
                    <a:pt x="208" y="598"/>
                  </a:lnTo>
                  <a:lnTo>
                    <a:pt x="208" y="598"/>
                  </a:lnTo>
                  <a:lnTo>
                    <a:pt x="186" y="602"/>
                  </a:lnTo>
                  <a:lnTo>
                    <a:pt x="166" y="604"/>
                  </a:lnTo>
                  <a:lnTo>
                    <a:pt x="166" y="604"/>
                  </a:lnTo>
                  <a:lnTo>
                    <a:pt x="162" y="606"/>
                  </a:lnTo>
                  <a:lnTo>
                    <a:pt x="162" y="610"/>
                  </a:lnTo>
                  <a:lnTo>
                    <a:pt x="162" y="610"/>
                  </a:lnTo>
                  <a:lnTo>
                    <a:pt x="164" y="614"/>
                  </a:lnTo>
                  <a:lnTo>
                    <a:pt x="168" y="618"/>
                  </a:lnTo>
                  <a:lnTo>
                    <a:pt x="178" y="624"/>
                  </a:lnTo>
                  <a:lnTo>
                    <a:pt x="198" y="634"/>
                  </a:lnTo>
                  <a:lnTo>
                    <a:pt x="198" y="634"/>
                  </a:lnTo>
                  <a:lnTo>
                    <a:pt x="218" y="644"/>
                  </a:lnTo>
                  <a:lnTo>
                    <a:pt x="240" y="652"/>
                  </a:lnTo>
                  <a:lnTo>
                    <a:pt x="262" y="658"/>
                  </a:lnTo>
                  <a:lnTo>
                    <a:pt x="272" y="658"/>
                  </a:lnTo>
                  <a:lnTo>
                    <a:pt x="282" y="658"/>
                  </a:lnTo>
                  <a:lnTo>
                    <a:pt x="282" y="658"/>
                  </a:lnTo>
                  <a:lnTo>
                    <a:pt x="298" y="658"/>
                  </a:lnTo>
                  <a:lnTo>
                    <a:pt x="318" y="662"/>
                  </a:lnTo>
                  <a:lnTo>
                    <a:pt x="338" y="664"/>
                  </a:lnTo>
                  <a:lnTo>
                    <a:pt x="346" y="664"/>
                  </a:lnTo>
                  <a:lnTo>
                    <a:pt x="352" y="662"/>
                  </a:lnTo>
                  <a:lnTo>
                    <a:pt x="352" y="662"/>
                  </a:lnTo>
                  <a:lnTo>
                    <a:pt x="356" y="658"/>
                  </a:lnTo>
                  <a:lnTo>
                    <a:pt x="356" y="652"/>
                  </a:lnTo>
                  <a:lnTo>
                    <a:pt x="358" y="640"/>
                  </a:lnTo>
                  <a:lnTo>
                    <a:pt x="358" y="640"/>
                  </a:lnTo>
                  <a:lnTo>
                    <a:pt x="358" y="616"/>
                  </a:lnTo>
                  <a:lnTo>
                    <a:pt x="358" y="616"/>
                  </a:lnTo>
                  <a:close/>
                  <a:moveTo>
                    <a:pt x="270" y="556"/>
                  </a:moveTo>
                  <a:lnTo>
                    <a:pt x="270" y="556"/>
                  </a:lnTo>
                  <a:lnTo>
                    <a:pt x="274" y="560"/>
                  </a:lnTo>
                  <a:lnTo>
                    <a:pt x="276" y="566"/>
                  </a:lnTo>
                  <a:lnTo>
                    <a:pt x="276" y="566"/>
                  </a:lnTo>
                  <a:lnTo>
                    <a:pt x="278" y="566"/>
                  </a:lnTo>
                  <a:lnTo>
                    <a:pt x="278" y="566"/>
                  </a:lnTo>
                  <a:lnTo>
                    <a:pt x="280" y="566"/>
                  </a:lnTo>
                  <a:lnTo>
                    <a:pt x="280" y="566"/>
                  </a:lnTo>
                  <a:lnTo>
                    <a:pt x="274" y="560"/>
                  </a:lnTo>
                  <a:lnTo>
                    <a:pt x="270" y="556"/>
                  </a:lnTo>
                  <a:lnTo>
                    <a:pt x="270" y="556"/>
                  </a:lnTo>
                  <a:close/>
                  <a:moveTo>
                    <a:pt x="827" y="64"/>
                  </a:moveTo>
                  <a:lnTo>
                    <a:pt x="827" y="64"/>
                  </a:lnTo>
                  <a:lnTo>
                    <a:pt x="825" y="66"/>
                  </a:lnTo>
                  <a:lnTo>
                    <a:pt x="825" y="66"/>
                  </a:lnTo>
                  <a:lnTo>
                    <a:pt x="823" y="66"/>
                  </a:lnTo>
                  <a:lnTo>
                    <a:pt x="823" y="66"/>
                  </a:lnTo>
                  <a:lnTo>
                    <a:pt x="815" y="70"/>
                  </a:lnTo>
                  <a:lnTo>
                    <a:pt x="809" y="74"/>
                  </a:lnTo>
                  <a:lnTo>
                    <a:pt x="807" y="80"/>
                  </a:lnTo>
                  <a:lnTo>
                    <a:pt x="803" y="86"/>
                  </a:lnTo>
                  <a:lnTo>
                    <a:pt x="803" y="98"/>
                  </a:lnTo>
                  <a:lnTo>
                    <a:pt x="803" y="114"/>
                  </a:lnTo>
                  <a:lnTo>
                    <a:pt x="803" y="114"/>
                  </a:lnTo>
                  <a:lnTo>
                    <a:pt x="803" y="118"/>
                  </a:lnTo>
                  <a:lnTo>
                    <a:pt x="805" y="122"/>
                  </a:lnTo>
                  <a:lnTo>
                    <a:pt x="807" y="126"/>
                  </a:lnTo>
                  <a:lnTo>
                    <a:pt x="809" y="130"/>
                  </a:lnTo>
                  <a:lnTo>
                    <a:pt x="809" y="130"/>
                  </a:lnTo>
                  <a:lnTo>
                    <a:pt x="809" y="150"/>
                  </a:lnTo>
                  <a:lnTo>
                    <a:pt x="811" y="162"/>
                  </a:lnTo>
                  <a:lnTo>
                    <a:pt x="815" y="173"/>
                  </a:lnTo>
                  <a:lnTo>
                    <a:pt x="815" y="173"/>
                  </a:lnTo>
                  <a:lnTo>
                    <a:pt x="821" y="183"/>
                  </a:lnTo>
                  <a:lnTo>
                    <a:pt x="831" y="197"/>
                  </a:lnTo>
                  <a:lnTo>
                    <a:pt x="841" y="207"/>
                  </a:lnTo>
                  <a:lnTo>
                    <a:pt x="847" y="211"/>
                  </a:lnTo>
                  <a:lnTo>
                    <a:pt x="851" y="213"/>
                  </a:lnTo>
                  <a:lnTo>
                    <a:pt x="851" y="213"/>
                  </a:lnTo>
                  <a:lnTo>
                    <a:pt x="861" y="215"/>
                  </a:lnTo>
                  <a:lnTo>
                    <a:pt x="869" y="215"/>
                  </a:lnTo>
                  <a:lnTo>
                    <a:pt x="877" y="213"/>
                  </a:lnTo>
                  <a:lnTo>
                    <a:pt x="883" y="207"/>
                  </a:lnTo>
                  <a:lnTo>
                    <a:pt x="887" y="201"/>
                  </a:lnTo>
                  <a:lnTo>
                    <a:pt x="891" y="195"/>
                  </a:lnTo>
                  <a:lnTo>
                    <a:pt x="897" y="179"/>
                  </a:lnTo>
                  <a:lnTo>
                    <a:pt x="897" y="179"/>
                  </a:lnTo>
                  <a:lnTo>
                    <a:pt x="899" y="169"/>
                  </a:lnTo>
                  <a:lnTo>
                    <a:pt x="899" y="169"/>
                  </a:lnTo>
                  <a:lnTo>
                    <a:pt x="899" y="164"/>
                  </a:lnTo>
                  <a:lnTo>
                    <a:pt x="899" y="164"/>
                  </a:lnTo>
                  <a:lnTo>
                    <a:pt x="893" y="146"/>
                  </a:lnTo>
                  <a:lnTo>
                    <a:pt x="885" y="128"/>
                  </a:lnTo>
                  <a:lnTo>
                    <a:pt x="863" y="96"/>
                  </a:lnTo>
                  <a:lnTo>
                    <a:pt x="863" y="96"/>
                  </a:lnTo>
                  <a:lnTo>
                    <a:pt x="853" y="82"/>
                  </a:lnTo>
                  <a:lnTo>
                    <a:pt x="847" y="76"/>
                  </a:lnTo>
                  <a:lnTo>
                    <a:pt x="839" y="72"/>
                  </a:lnTo>
                  <a:lnTo>
                    <a:pt x="839" y="72"/>
                  </a:lnTo>
                  <a:lnTo>
                    <a:pt x="833" y="68"/>
                  </a:lnTo>
                  <a:lnTo>
                    <a:pt x="827" y="64"/>
                  </a:lnTo>
                  <a:lnTo>
                    <a:pt x="827" y="64"/>
                  </a:lnTo>
                  <a:close/>
                  <a:moveTo>
                    <a:pt x="901" y="239"/>
                  </a:moveTo>
                  <a:lnTo>
                    <a:pt x="901" y="239"/>
                  </a:lnTo>
                  <a:lnTo>
                    <a:pt x="893" y="253"/>
                  </a:lnTo>
                  <a:lnTo>
                    <a:pt x="883" y="267"/>
                  </a:lnTo>
                  <a:lnTo>
                    <a:pt x="883" y="267"/>
                  </a:lnTo>
                  <a:lnTo>
                    <a:pt x="871" y="275"/>
                  </a:lnTo>
                  <a:lnTo>
                    <a:pt x="859" y="279"/>
                  </a:lnTo>
                  <a:lnTo>
                    <a:pt x="849" y="287"/>
                  </a:lnTo>
                  <a:lnTo>
                    <a:pt x="843" y="291"/>
                  </a:lnTo>
                  <a:lnTo>
                    <a:pt x="839" y="297"/>
                  </a:lnTo>
                  <a:lnTo>
                    <a:pt x="839" y="297"/>
                  </a:lnTo>
                  <a:lnTo>
                    <a:pt x="835" y="307"/>
                  </a:lnTo>
                  <a:lnTo>
                    <a:pt x="833" y="317"/>
                  </a:lnTo>
                  <a:lnTo>
                    <a:pt x="833" y="317"/>
                  </a:lnTo>
                  <a:lnTo>
                    <a:pt x="833" y="325"/>
                  </a:lnTo>
                  <a:lnTo>
                    <a:pt x="833" y="325"/>
                  </a:lnTo>
                  <a:lnTo>
                    <a:pt x="845" y="313"/>
                  </a:lnTo>
                  <a:lnTo>
                    <a:pt x="857" y="307"/>
                  </a:lnTo>
                  <a:lnTo>
                    <a:pt x="857" y="307"/>
                  </a:lnTo>
                  <a:lnTo>
                    <a:pt x="885" y="295"/>
                  </a:lnTo>
                  <a:lnTo>
                    <a:pt x="899" y="287"/>
                  </a:lnTo>
                  <a:lnTo>
                    <a:pt x="903" y="283"/>
                  </a:lnTo>
                  <a:lnTo>
                    <a:pt x="907" y="279"/>
                  </a:lnTo>
                  <a:lnTo>
                    <a:pt x="907" y="279"/>
                  </a:lnTo>
                  <a:lnTo>
                    <a:pt x="911" y="267"/>
                  </a:lnTo>
                  <a:lnTo>
                    <a:pt x="911" y="263"/>
                  </a:lnTo>
                  <a:lnTo>
                    <a:pt x="911" y="257"/>
                  </a:lnTo>
                  <a:lnTo>
                    <a:pt x="911" y="257"/>
                  </a:lnTo>
                  <a:lnTo>
                    <a:pt x="905" y="249"/>
                  </a:lnTo>
                  <a:lnTo>
                    <a:pt x="901" y="239"/>
                  </a:lnTo>
                  <a:lnTo>
                    <a:pt x="901" y="239"/>
                  </a:lnTo>
                  <a:lnTo>
                    <a:pt x="901" y="239"/>
                  </a:lnTo>
                  <a:lnTo>
                    <a:pt x="901" y="239"/>
                  </a:lnTo>
                  <a:close/>
                  <a:moveTo>
                    <a:pt x="961" y="427"/>
                  </a:moveTo>
                  <a:lnTo>
                    <a:pt x="961" y="427"/>
                  </a:lnTo>
                  <a:lnTo>
                    <a:pt x="961" y="427"/>
                  </a:lnTo>
                  <a:lnTo>
                    <a:pt x="961" y="427"/>
                  </a:lnTo>
                  <a:lnTo>
                    <a:pt x="961" y="399"/>
                  </a:lnTo>
                  <a:lnTo>
                    <a:pt x="961" y="399"/>
                  </a:lnTo>
                  <a:lnTo>
                    <a:pt x="963" y="365"/>
                  </a:lnTo>
                  <a:lnTo>
                    <a:pt x="963" y="365"/>
                  </a:lnTo>
                  <a:lnTo>
                    <a:pt x="959" y="389"/>
                  </a:lnTo>
                  <a:lnTo>
                    <a:pt x="959" y="389"/>
                  </a:lnTo>
                  <a:lnTo>
                    <a:pt x="959" y="405"/>
                  </a:lnTo>
                  <a:lnTo>
                    <a:pt x="959" y="417"/>
                  </a:lnTo>
                  <a:lnTo>
                    <a:pt x="961" y="427"/>
                  </a:lnTo>
                  <a:lnTo>
                    <a:pt x="961" y="427"/>
                  </a:lnTo>
                  <a:close/>
                  <a:moveTo>
                    <a:pt x="847" y="660"/>
                  </a:moveTo>
                  <a:lnTo>
                    <a:pt x="807" y="660"/>
                  </a:lnTo>
                  <a:lnTo>
                    <a:pt x="807" y="660"/>
                  </a:lnTo>
                  <a:lnTo>
                    <a:pt x="765" y="658"/>
                  </a:lnTo>
                  <a:lnTo>
                    <a:pt x="739" y="658"/>
                  </a:lnTo>
                  <a:lnTo>
                    <a:pt x="725" y="660"/>
                  </a:lnTo>
                  <a:lnTo>
                    <a:pt x="725" y="660"/>
                  </a:lnTo>
                  <a:lnTo>
                    <a:pt x="729" y="662"/>
                  </a:lnTo>
                  <a:lnTo>
                    <a:pt x="735" y="662"/>
                  </a:lnTo>
                  <a:lnTo>
                    <a:pt x="745" y="664"/>
                  </a:lnTo>
                  <a:lnTo>
                    <a:pt x="745" y="664"/>
                  </a:lnTo>
                  <a:lnTo>
                    <a:pt x="769" y="666"/>
                  </a:lnTo>
                  <a:lnTo>
                    <a:pt x="791" y="666"/>
                  </a:lnTo>
                  <a:lnTo>
                    <a:pt x="791" y="666"/>
                  </a:lnTo>
                  <a:lnTo>
                    <a:pt x="817" y="664"/>
                  </a:lnTo>
                  <a:lnTo>
                    <a:pt x="841" y="662"/>
                  </a:lnTo>
                  <a:lnTo>
                    <a:pt x="841" y="662"/>
                  </a:lnTo>
                  <a:lnTo>
                    <a:pt x="847" y="660"/>
                  </a:lnTo>
                  <a:lnTo>
                    <a:pt x="847" y="660"/>
                  </a:lnTo>
                  <a:close/>
                </a:path>
              </a:pathLst>
            </a:custGeom>
            <a:solidFill>
              <a:srgbClr val="5757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3" name="Textfeld 22">
            <a:extLst>
              <a:ext uri="{FF2B5EF4-FFF2-40B4-BE49-F238E27FC236}">
                <a16:creationId xmlns:a16="http://schemas.microsoft.com/office/drawing/2014/main" id="{5DCA9BA5-D43A-4617-B5C0-520926F14596}"/>
              </a:ext>
            </a:extLst>
          </p:cNvPr>
          <p:cNvSpPr txBox="1"/>
          <p:nvPr userDrawn="1"/>
        </p:nvSpPr>
        <p:spPr>
          <a:xfrm>
            <a:off x="658813" y="4139877"/>
            <a:ext cx="3142976" cy="369332"/>
          </a:xfrm>
          <a:prstGeom prst="rect">
            <a:avLst/>
          </a:prstGeom>
          <a:noFill/>
        </p:spPr>
        <p:txBody>
          <a:bodyPr wrap="square" rtlCol="0">
            <a:spAutoFit/>
          </a:bodyPr>
          <a:lstStyle/>
          <a:p>
            <a:r>
              <a:rPr lang="de-DE" sz="1800">
                <a:solidFill>
                  <a:srgbClr val="575757"/>
                </a:solidFill>
                <a:latin typeface="Times" pitchFamily="2" charset="0"/>
              </a:rPr>
              <a:t>Folgt uns auch auf:</a:t>
            </a:r>
          </a:p>
        </p:txBody>
      </p:sp>
      <p:sp>
        <p:nvSpPr>
          <p:cNvPr id="26" name="Textfeld 25">
            <a:extLst>
              <a:ext uri="{FF2B5EF4-FFF2-40B4-BE49-F238E27FC236}">
                <a16:creationId xmlns:a16="http://schemas.microsoft.com/office/drawing/2014/main" id="{5DCA9BA5-D43A-4617-B5C0-520926F14596}"/>
              </a:ext>
            </a:extLst>
          </p:cNvPr>
          <p:cNvSpPr txBox="1"/>
          <p:nvPr userDrawn="1"/>
        </p:nvSpPr>
        <p:spPr>
          <a:xfrm>
            <a:off x="576000" y="1585363"/>
            <a:ext cx="9122029"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spTree>
    <p:extLst>
      <p:ext uri="{BB962C8B-B14F-4D97-AF65-F5344CB8AC3E}">
        <p14:creationId xmlns:p14="http://schemas.microsoft.com/office/powerpoint/2010/main" val="671363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Abschluss">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690DCA-E3C1-464C-9F53-6FBB62B3748D}"/>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3B5A7D6-7FB7-4A1D-8973-55B7986C3D84}"/>
              </a:ext>
            </a:extLst>
          </p:cNvPr>
          <p:cNvSpPr/>
          <p:nvPr userDrawn="1"/>
        </p:nvSpPr>
        <p:spPr>
          <a:xfrm>
            <a:off x="0" y="2520000"/>
            <a:ext cx="10691813" cy="27648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6AD"/>
              </a:solidFill>
            </a:endParaRPr>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 12"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1" name="Bild 10"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
        <p:nvSpPr>
          <p:cNvPr id="29" name="Textfeld 28">
            <a:extLst>
              <a:ext uri="{FF2B5EF4-FFF2-40B4-BE49-F238E27FC236}">
                <a16:creationId xmlns:a16="http://schemas.microsoft.com/office/drawing/2014/main" id="{5DCA9BA5-D43A-4617-B5C0-520926F14596}"/>
              </a:ext>
            </a:extLst>
          </p:cNvPr>
          <p:cNvSpPr txBox="1"/>
          <p:nvPr userDrawn="1"/>
        </p:nvSpPr>
        <p:spPr>
          <a:xfrm>
            <a:off x="576000" y="2520000"/>
            <a:ext cx="9204842"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Ihre Aufmerksamkeit</a:t>
            </a:r>
          </a:p>
        </p:txBody>
      </p:sp>
      <p:grpSp>
        <p:nvGrpSpPr>
          <p:cNvPr id="30" name="Gruppierung 29"/>
          <p:cNvGrpSpPr/>
          <p:nvPr userDrawn="1"/>
        </p:nvGrpSpPr>
        <p:grpSpPr>
          <a:xfrm>
            <a:off x="5874859" y="5400000"/>
            <a:ext cx="2783415" cy="484374"/>
            <a:chOff x="5781518" y="5405548"/>
            <a:chExt cx="3389317" cy="589814"/>
          </a:xfrm>
        </p:grpSpPr>
        <p:pic>
          <p:nvPicPr>
            <p:cNvPr id="31" name="Bild 30" descr="youtube.wmf">
              <a:hlinkClick r:id="rId4"/>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32" name="Bild 31" descr="linkedin.wmf">
              <a:hlinkClick r:id="rId6"/>
            </p:cNvPr>
            <p:cNvPicPr>
              <a:picLocks noChangeAspect="1"/>
            </p:cNvPicPr>
            <p:nvPr userDrawn="1"/>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33" name="Bild 32" descr="instagram.wmf">
              <a:hlinkClick r:id="rId8"/>
            </p:cNvPr>
            <p:cNvPicPr>
              <a:picLocks noChangeAspect="1"/>
            </p:cNvPicPr>
            <p:nvPr userDrawn="1"/>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34" name="Bild 33" descr="facebook.wmf">
              <a:hlinkClick r:id="rId10"/>
            </p:cNvPr>
            <p:cNvPicPr>
              <a:picLocks noChangeAspect="1"/>
            </p:cNvPicPr>
            <p:nvPr userDrawn="1"/>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35" name="Bild 34" descr="xing.wmf">
              <a:hlinkClick r:id="rId12"/>
            </p:cNvPr>
            <p:cNvPicPr>
              <a:picLocks noChangeAspect="1"/>
            </p:cNvPicPr>
            <p:nvPr userDrawn="1"/>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sp>
        <p:nvSpPr>
          <p:cNvPr id="36" name="Textfeld 35">
            <a:extLst>
              <a:ext uri="{FF2B5EF4-FFF2-40B4-BE49-F238E27FC236}">
                <a16:creationId xmlns:a16="http://schemas.microsoft.com/office/drawing/2014/main" id="{5DCA9BA5-D43A-4617-B5C0-520926F14596}"/>
              </a:ext>
            </a:extLst>
          </p:cNvPr>
          <p:cNvSpPr txBox="1"/>
          <p:nvPr userDrawn="1"/>
        </p:nvSpPr>
        <p:spPr>
          <a:xfrm>
            <a:off x="5803330" y="4850665"/>
            <a:ext cx="3142976" cy="369332"/>
          </a:xfrm>
          <a:prstGeom prst="rect">
            <a:avLst/>
          </a:prstGeom>
          <a:noFill/>
        </p:spPr>
        <p:txBody>
          <a:bodyPr wrap="square" rtlCol="0">
            <a:spAutoFit/>
          </a:bodyPr>
          <a:lstStyle/>
          <a:p>
            <a:r>
              <a:rPr lang="de-DE" sz="1800">
                <a:solidFill>
                  <a:schemeClr val="bg1"/>
                </a:solidFill>
                <a:latin typeface="Times" pitchFamily="2" charset="0"/>
              </a:rPr>
              <a:t>Folgen Sie uns auch auf:</a:t>
            </a:r>
          </a:p>
        </p:txBody>
      </p:sp>
      <p:sp>
        <p:nvSpPr>
          <p:cNvPr id="38" name="Textfeld 37">
            <a:extLst>
              <a:ext uri="{FF2B5EF4-FFF2-40B4-BE49-F238E27FC236}">
                <a16:creationId xmlns:a16="http://schemas.microsoft.com/office/drawing/2014/main" id="{5DCA9BA5-D43A-4617-B5C0-520926F14596}"/>
              </a:ext>
            </a:extLst>
          </p:cNvPr>
          <p:cNvSpPr txBox="1"/>
          <p:nvPr userDrawn="1"/>
        </p:nvSpPr>
        <p:spPr>
          <a:xfrm>
            <a:off x="576000" y="4521983"/>
            <a:ext cx="9204842" cy="553998"/>
          </a:xfrm>
          <a:prstGeom prst="rect">
            <a:avLst/>
          </a:prstGeom>
          <a:noFill/>
        </p:spPr>
        <p:txBody>
          <a:bodyPr wrap="square" rtlCol="0">
            <a:spAutoFit/>
          </a:bodyPr>
          <a:lstStyle/>
          <a:p>
            <a:r>
              <a:rPr lang="de-DE" sz="3000">
                <a:solidFill>
                  <a:schemeClr val="bg1"/>
                </a:solidFill>
                <a:latin typeface="Times" pitchFamily="2" charset="0"/>
              </a:rPr>
              <a:t>Haben Sie Fragen?</a:t>
            </a:r>
          </a:p>
        </p:txBody>
      </p:sp>
    </p:spTree>
    <p:extLst>
      <p:ext uri="{BB962C8B-B14F-4D97-AF65-F5344CB8AC3E}">
        <p14:creationId xmlns:p14="http://schemas.microsoft.com/office/powerpoint/2010/main" val="3111100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3 Abschluss">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690DCA-E3C1-464C-9F53-6FBB62B3748D}"/>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3B5A7D6-7FB7-4A1D-8973-55B7986C3D84}"/>
              </a:ext>
            </a:extLst>
          </p:cNvPr>
          <p:cNvSpPr/>
          <p:nvPr userDrawn="1"/>
        </p:nvSpPr>
        <p:spPr>
          <a:xfrm>
            <a:off x="0" y="2520000"/>
            <a:ext cx="10691813" cy="27648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6AD"/>
              </a:solidFill>
            </a:endParaRPr>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 12"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1" name="Bild 10"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
        <p:nvSpPr>
          <p:cNvPr id="29" name="Textfeld 28">
            <a:extLst>
              <a:ext uri="{FF2B5EF4-FFF2-40B4-BE49-F238E27FC236}">
                <a16:creationId xmlns:a16="http://schemas.microsoft.com/office/drawing/2014/main" id="{5DCA9BA5-D43A-4617-B5C0-520926F14596}"/>
              </a:ext>
            </a:extLst>
          </p:cNvPr>
          <p:cNvSpPr txBox="1"/>
          <p:nvPr userDrawn="1"/>
        </p:nvSpPr>
        <p:spPr>
          <a:xfrm>
            <a:off x="576000" y="2763832"/>
            <a:ext cx="9204842"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grpSp>
        <p:nvGrpSpPr>
          <p:cNvPr id="19" name="Gruppierung 18"/>
          <p:cNvGrpSpPr/>
          <p:nvPr userDrawn="1"/>
        </p:nvGrpSpPr>
        <p:grpSpPr>
          <a:xfrm>
            <a:off x="6162891" y="6093039"/>
            <a:ext cx="2783415" cy="484374"/>
            <a:chOff x="5781518" y="5405548"/>
            <a:chExt cx="3389317" cy="589814"/>
          </a:xfrm>
        </p:grpSpPr>
        <p:pic>
          <p:nvPicPr>
            <p:cNvPr id="20" name="Bild 19" descr="youtube.wmf">
              <a:hlinkClick r:id="rId4"/>
            </p:cNvPr>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21" name="Bild 20" descr="linkedin.wmf">
              <a:hlinkClick r:id="rId6"/>
            </p:cNvPr>
            <p:cNvPicPr>
              <a:picLocks noChangeAspect="1"/>
            </p:cNvPicPr>
            <p:nvPr userDrawn="1"/>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23" name="Bild 22" descr="instagram.wmf">
              <a:hlinkClick r:id="rId8"/>
            </p:cNvPr>
            <p:cNvPicPr>
              <a:picLocks noChangeAspect="1"/>
            </p:cNvPicPr>
            <p:nvPr userDrawn="1"/>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24" name="Bild 23" descr="facebook.wmf">
              <a:hlinkClick r:id="rId10"/>
            </p:cNvPr>
            <p:cNvPicPr>
              <a:picLocks noChangeAspect="1"/>
            </p:cNvPicPr>
            <p:nvPr userDrawn="1"/>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25" name="Bild 24" descr="xing.wmf">
              <a:hlinkClick r:id="rId12"/>
            </p:cNvPr>
            <p:cNvPicPr>
              <a:picLocks noChangeAspect="1"/>
            </p:cNvPicPr>
            <p:nvPr userDrawn="1"/>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sp>
        <p:nvSpPr>
          <p:cNvPr id="26" name="Textfeld 25">
            <a:extLst>
              <a:ext uri="{FF2B5EF4-FFF2-40B4-BE49-F238E27FC236}">
                <a16:creationId xmlns:a16="http://schemas.microsoft.com/office/drawing/2014/main" id="{5DCA9BA5-D43A-4617-B5C0-520926F14596}"/>
              </a:ext>
            </a:extLst>
          </p:cNvPr>
          <p:cNvSpPr txBox="1"/>
          <p:nvPr userDrawn="1"/>
        </p:nvSpPr>
        <p:spPr>
          <a:xfrm>
            <a:off x="6065986" y="5652045"/>
            <a:ext cx="3142976" cy="369332"/>
          </a:xfrm>
          <a:prstGeom prst="rect">
            <a:avLst/>
          </a:prstGeom>
          <a:noFill/>
        </p:spPr>
        <p:txBody>
          <a:bodyPr wrap="square" rtlCol="0">
            <a:spAutoFit/>
          </a:bodyPr>
          <a:lstStyle/>
          <a:p>
            <a:r>
              <a:rPr lang="de-DE" sz="1800">
                <a:solidFill>
                  <a:srgbClr val="575757"/>
                </a:solidFill>
                <a:latin typeface="Times" pitchFamily="2" charset="0"/>
              </a:rPr>
              <a:t>Folgt uns auch auf:</a:t>
            </a:r>
          </a:p>
        </p:txBody>
      </p:sp>
    </p:spTree>
    <p:extLst>
      <p:ext uri="{BB962C8B-B14F-4D97-AF65-F5344CB8AC3E}">
        <p14:creationId xmlns:p14="http://schemas.microsoft.com/office/powerpoint/2010/main" val="3338216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Abschluss">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D8690DCA-E3C1-464C-9F53-6FBB62B3748D}"/>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63B5A7D6-7FB7-4A1D-8973-55B7986C3D84}"/>
              </a:ext>
            </a:extLst>
          </p:cNvPr>
          <p:cNvSpPr/>
          <p:nvPr userDrawn="1"/>
        </p:nvSpPr>
        <p:spPr>
          <a:xfrm>
            <a:off x="0" y="2520000"/>
            <a:ext cx="10691813" cy="27648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6AD"/>
              </a:solidFill>
            </a:endParaRPr>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Bild 12"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1" name="Bild 10"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grpSp>
        <p:nvGrpSpPr>
          <p:cNvPr id="4" name="Gruppierung 3"/>
          <p:cNvGrpSpPr/>
          <p:nvPr userDrawn="1"/>
        </p:nvGrpSpPr>
        <p:grpSpPr>
          <a:xfrm>
            <a:off x="5921970" y="5405548"/>
            <a:ext cx="2783415" cy="484374"/>
            <a:chOff x="5781518" y="5405548"/>
            <a:chExt cx="3389317" cy="589814"/>
          </a:xfrm>
        </p:grpSpPr>
        <p:pic>
          <p:nvPicPr>
            <p:cNvPr id="15" name="Bild 14" descr="youtube.wmf">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30835" y="5511289"/>
              <a:ext cx="540000" cy="378633"/>
            </a:xfrm>
            <a:prstGeom prst="rect">
              <a:avLst/>
            </a:prstGeom>
          </p:spPr>
        </p:pic>
        <p:pic>
          <p:nvPicPr>
            <p:cNvPr id="17" name="Bild 16" descr="linkedin.wmf">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18505" y="5419362"/>
              <a:ext cx="540000" cy="540000"/>
            </a:xfrm>
            <a:prstGeom prst="rect">
              <a:avLst/>
            </a:prstGeom>
          </p:spPr>
        </p:pic>
        <p:pic>
          <p:nvPicPr>
            <p:cNvPr id="19" name="Bild 18" descr="instagram.wmf">
              <a:hlinkClick r:id="rId8"/>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93847" y="5411940"/>
              <a:ext cx="540000" cy="540000"/>
            </a:xfrm>
            <a:prstGeom prst="rect">
              <a:avLst/>
            </a:prstGeom>
          </p:spPr>
        </p:pic>
        <p:pic>
          <p:nvPicPr>
            <p:cNvPr id="20" name="Bild 19" descr="facebook.wmf">
              <a:hlinkClick r:id="rId10"/>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81518" y="5405548"/>
              <a:ext cx="540000" cy="540000"/>
            </a:xfrm>
            <a:prstGeom prst="rect">
              <a:avLst/>
            </a:prstGeom>
          </p:spPr>
        </p:pic>
        <p:pic>
          <p:nvPicPr>
            <p:cNvPr id="21" name="Bild 20" descr="xing.wmf">
              <a:hlinkClick r:id="rId12"/>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06176" y="5419362"/>
              <a:ext cx="540000" cy="576000"/>
            </a:xfrm>
            <a:prstGeom prst="rect">
              <a:avLst/>
            </a:prstGeom>
          </p:spPr>
        </p:pic>
      </p:grpSp>
      <p:sp>
        <p:nvSpPr>
          <p:cNvPr id="23" name="Textfeld 22">
            <a:extLst>
              <a:ext uri="{FF2B5EF4-FFF2-40B4-BE49-F238E27FC236}">
                <a16:creationId xmlns:a16="http://schemas.microsoft.com/office/drawing/2014/main" id="{5DCA9BA5-D43A-4617-B5C0-520926F14596}"/>
              </a:ext>
            </a:extLst>
          </p:cNvPr>
          <p:cNvSpPr txBox="1"/>
          <p:nvPr userDrawn="1"/>
        </p:nvSpPr>
        <p:spPr>
          <a:xfrm>
            <a:off x="576000" y="2763832"/>
            <a:ext cx="9204842" cy="1938992"/>
          </a:xfrm>
          <a:prstGeom prst="rect">
            <a:avLst/>
          </a:prstGeom>
          <a:noFill/>
        </p:spPr>
        <p:txBody>
          <a:bodyPr wrap="square" rtlCol="0">
            <a:spAutoFit/>
          </a:bodyPr>
          <a:lstStyle/>
          <a:p>
            <a:r>
              <a:rPr lang="de-DE" sz="6000">
                <a:solidFill>
                  <a:schemeClr val="bg1"/>
                </a:solidFill>
                <a:latin typeface="Times" pitchFamily="2" charset="0"/>
              </a:rPr>
              <a:t>Vielen Dank für</a:t>
            </a:r>
          </a:p>
          <a:p>
            <a:r>
              <a:rPr lang="de-DE" sz="6000">
                <a:solidFill>
                  <a:schemeClr val="bg1"/>
                </a:solidFill>
                <a:latin typeface="Times" pitchFamily="2" charset="0"/>
              </a:rPr>
              <a:t>Eure Aufmerksamkeit</a:t>
            </a:r>
          </a:p>
        </p:txBody>
      </p:sp>
      <p:sp>
        <p:nvSpPr>
          <p:cNvPr id="24" name="Textfeld 23">
            <a:extLst>
              <a:ext uri="{FF2B5EF4-FFF2-40B4-BE49-F238E27FC236}">
                <a16:creationId xmlns:a16="http://schemas.microsoft.com/office/drawing/2014/main" id="{5DCA9BA5-D43A-4617-B5C0-520926F14596}"/>
              </a:ext>
            </a:extLst>
          </p:cNvPr>
          <p:cNvSpPr txBox="1"/>
          <p:nvPr userDrawn="1"/>
        </p:nvSpPr>
        <p:spPr>
          <a:xfrm>
            <a:off x="5803330" y="4850665"/>
            <a:ext cx="3142976" cy="369332"/>
          </a:xfrm>
          <a:prstGeom prst="rect">
            <a:avLst/>
          </a:prstGeom>
          <a:noFill/>
        </p:spPr>
        <p:txBody>
          <a:bodyPr wrap="square" rtlCol="0">
            <a:spAutoFit/>
          </a:bodyPr>
          <a:lstStyle/>
          <a:p>
            <a:r>
              <a:rPr lang="de-DE" sz="1800">
                <a:solidFill>
                  <a:schemeClr val="bg1"/>
                </a:solidFill>
                <a:latin typeface="Times" pitchFamily="2" charset="0"/>
              </a:rPr>
              <a:t>Folgt uns auch auf:</a:t>
            </a:r>
          </a:p>
        </p:txBody>
      </p:sp>
    </p:spTree>
    <p:extLst>
      <p:ext uri="{BB962C8B-B14F-4D97-AF65-F5344CB8AC3E}">
        <p14:creationId xmlns:p14="http://schemas.microsoft.com/office/powerpoint/2010/main" val="3359860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Agenda blau und grau mit Signet">
    <p:spTree>
      <p:nvGrpSpPr>
        <p:cNvPr id="1" name=""/>
        <p:cNvGrpSpPr/>
        <p:nvPr/>
      </p:nvGrpSpPr>
      <p:grpSpPr>
        <a:xfrm>
          <a:off x="0" y="0"/>
          <a:ext cx="0" cy="0"/>
          <a:chOff x="0" y="0"/>
          <a:chExt cx="0" cy="0"/>
        </a:xfrm>
      </p:grpSpPr>
      <p:pic>
        <p:nvPicPr>
          <p:cNvPr id="44" name="Bild 43" descr="Signet_Blau_Primär.wmf"/>
          <p:cNvPicPr>
            <a:picLocks noChangeAspect="1"/>
          </p:cNvPicPr>
          <p:nvPr userDrawn="1"/>
        </p:nvPicPr>
        <p:blipFill rotWithShape="1">
          <a:blip r:embed="rId2">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31094" t="10337"/>
          <a:stretch/>
        </p:blipFill>
        <p:spPr>
          <a:xfrm>
            <a:off x="0" y="1438275"/>
            <a:ext cx="4649464" cy="5041726"/>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pic>
        <p:nvPicPr>
          <p:cNvPr id="43" name="Bild 42"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4" name="Textplatzhalter 18">
            <a:extLst>
              <a:ext uri="{FF2B5EF4-FFF2-40B4-BE49-F238E27FC236}">
                <a16:creationId xmlns:a16="http://schemas.microsoft.com/office/drawing/2014/main" id="{E2D12607-F7A6-4FA9-BD15-518DD60FC146}"/>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r>
              <a:rPr lang="de-DE"/>
              <a:t>Agenda</a:t>
            </a:r>
          </a:p>
        </p:txBody>
      </p:sp>
      <p:sp>
        <p:nvSpPr>
          <p:cNvPr id="22" name="Rechteck 21">
            <a:extLst>
              <a:ext uri="{FF2B5EF4-FFF2-40B4-BE49-F238E27FC236}">
                <a16:creationId xmlns:a16="http://schemas.microsoft.com/office/drawing/2014/main" id="{71C44103-44B5-4C71-8ED4-EEB8CCF8B473}"/>
              </a:ext>
            </a:extLst>
          </p:cNvPr>
          <p:cNvSpPr/>
          <p:nvPr userDrawn="1"/>
        </p:nvSpPr>
        <p:spPr>
          <a:xfrm>
            <a:off x="576000" y="28868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C3FA56B-3DE2-4C97-A1E1-9E645E0E35FB}"/>
              </a:ext>
            </a:extLst>
          </p:cNvPr>
          <p:cNvSpPr/>
          <p:nvPr userDrawn="1"/>
        </p:nvSpPr>
        <p:spPr>
          <a:xfrm>
            <a:off x="576000" y="35816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66F6B0E6-67B8-47D7-AC8E-1E2C4EF0BEB1}"/>
              </a:ext>
            </a:extLst>
          </p:cNvPr>
          <p:cNvSpPr/>
          <p:nvPr userDrawn="1"/>
        </p:nvSpPr>
        <p:spPr>
          <a:xfrm>
            <a:off x="576000" y="4272861"/>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E004E08-510E-40A6-9AEB-50826FED21FB}"/>
              </a:ext>
            </a:extLst>
          </p:cNvPr>
          <p:cNvSpPr/>
          <p:nvPr userDrawn="1"/>
        </p:nvSpPr>
        <p:spPr>
          <a:xfrm>
            <a:off x="576000" y="2195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8647BF05-7215-4FC1-947C-47C3472A9BC6}"/>
              </a:ext>
            </a:extLst>
          </p:cNvPr>
          <p:cNvSpPr/>
          <p:nvPr userDrawn="1"/>
        </p:nvSpPr>
        <p:spPr>
          <a:xfrm>
            <a:off x="576000" y="2886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C530158-333E-4040-97DE-2F8765509C55}"/>
              </a:ext>
            </a:extLst>
          </p:cNvPr>
          <p:cNvSpPr/>
          <p:nvPr userDrawn="1"/>
        </p:nvSpPr>
        <p:spPr>
          <a:xfrm>
            <a:off x="576000" y="35816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6543C5AA-FD88-40A3-9CF4-F9CC5D8BD651}"/>
              </a:ext>
            </a:extLst>
          </p:cNvPr>
          <p:cNvSpPr/>
          <p:nvPr userDrawn="1"/>
        </p:nvSpPr>
        <p:spPr>
          <a:xfrm>
            <a:off x="576000" y="42728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1EA20001-2717-42BD-B9BF-43223C5B52EE}"/>
              </a:ext>
            </a:extLst>
          </p:cNvPr>
          <p:cNvSpPr/>
          <p:nvPr userDrawn="1"/>
        </p:nvSpPr>
        <p:spPr>
          <a:xfrm>
            <a:off x="576000" y="4964061"/>
            <a:ext cx="9360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platzhalter 3">
            <a:extLst>
              <a:ext uri="{FF2B5EF4-FFF2-40B4-BE49-F238E27FC236}">
                <a16:creationId xmlns:a16="http://schemas.microsoft.com/office/drawing/2014/main" id="{0941BB5D-0C33-4DF5-B06F-DFCCF1BDBBEA}"/>
              </a:ext>
            </a:extLst>
          </p:cNvPr>
          <p:cNvSpPr>
            <a:spLocks noGrp="1"/>
          </p:cNvSpPr>
          <p:nvPr>
            <p:ph type="body" sz="quarter" idx="20"/>
          </p:nvPr>
        </p:nvSpPr>
        <p:spPr>
          <a:xfrm>
            <a:off x="576000" y="2886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4" name="Textplatzhalter 3">
            <a:extLst>
              <a:ext uri="{FF2B5EF4-FFF2-40B4-BE49-F238E27FC236}">
                <a16:creationId xmlns:a16="http://schemas.microsoft.com/office/drawing/2014/main" id="{23198C0C-3E84-4528-8407-F51135D950D9}"/>
              </a:ext>
            </a:extLst>
          </p:cNvPr>
          <p:cNvSpPr>
            <a:spLocks noGrp="1"/>
          </p:cNvSpPr>
          <p:nvPr>
            <p:ph type="body" sz="quarter" idx="21"/>
          </p:nvPr>
        </p:nvSpPr>
        <p:spPr>
          <a:xfrm>
            <a:off x="2167200" y="2886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5" name="Textplatzhalter 3">
            <a:extLst>
              <a:ext uri="{FF2B5EF4-FFF2-40B4-BE49-F238E27FC236}">
                <a16:creationId xmlns:a16="http://schemas.microsoft.com/office/drawing/2014/main" id="{969053D7-143D-4CC7-BF72-7A5B5BF5395C}"/>
              </a:ext>
            </a:extLst>
          </p:cNvPr>
          <p:cNvSpPr>
            <a:spLocks noGrp="1"/>
          </p:cNvSpPr>
          <p:nvPr>
            <p:ph type="body" sz="quarter" idx="22"/>
          </p:nvPr>
        </p:nvSpPr>
        <p:spPr>
          <a:xfrm>
            <a:off x="576000" y="35816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6" name="Textplatzhalter 3">
            <a:extLst>
              <a:ext uri="{FF2B5EF4-FFF2-40B4-BE49-F238E27FC236}">
                <a16:creationId xmlns:a16="http://schemas.microsoft.com/office/drawing/2014/main" id="{E9BD649E-37FE-4EE2-B334-481D3D91CEC2}"/>
              </a:ext>
            </a:extLst>
          </p:cNvPr>
          <p:cNvSpPr>
            <a:spLocks noGrp="1"/>
          </p:cNvSpPr>
          <p:nvPr>
            <p:ph type="body" sz="quarter" idx="23"/>
          </p:nvPr>
        </p:nvSpPr>
        <p:spPr>
          <a:xfrm>
            <a:off x="2167200" y="35816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7" name="Textplatzhalter 3">
            <a:extLst>
              <a:ext uri="{FF2B5EF4-FFF2-40B4-BE49-F238E27FC236}">
                <a16:creationId xmlns:a16="http://schemas.microsoft.com/office/drawing/2014/main" id="{EC5B371B-5C53-4E62-90B7-19EE17E6B8FC}"/>
              </a:ext>
            </a:extLst>
          </p:cNvPr>
          <p:cNvSpPr>
            <a:spLocks noGrp="1"/>
          </p:cNvSpPr>
          <p:nvPr>
            <p:ph type="body" sz="quarter" idx="24"/>
          </p:nvPr>
        </p:nvSpPr>
        <p:spPr>
          <a:xfrm>
            <a:off x="576000" y="42728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8" name="Textplatzhalter 3">
            <a:extLst>
              <a:ext uri="{FF2B5EF4-FFF2-40B4-BE49-F238E27FC236}">
                <a16:creationId xmlns:a16="http://schemas.microsoft.com/office/drawing/2014/main" id="{8D014E3E-5BC5-4177-9A81-C33CDD5D9822}"/>
              </a:ext>
            </a:extLst>
          </p:cNvPr>
          <p:cNvSpPr>
            <a:spLocks noGrp="1"/>
          </p:cNvSpPr>
          <p:nvPr>
            <p:ph type="body" sz="quarter" idx="25"/>
          </p:nvPr>
        </p:nvSpPr>
        <p:spPr>
          <a:xfrm>
            <a:off x="2167200" y="42728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39" name="Textplatzhalter 3">
            <a:extLst>
              <a:ext uri="{FF2B5EF4-FFF2-40B4-BE49-F238E27FC236}">
                <a16:creationId xmlns:a16="http://schemas.microsoft.com/office/drawing/2014/main" id="{67DBCD8A-44D9-4000-A729-05AEA03569FA}"/>
              </a:ext>
            </a:extLst>
          </p:cNvPr>
          <p:cNvSpPr>
            <a:spLocks noGrp="1"/>
          </p:cNvSpPr>
          <p:nvPr>
            <p:ph type="body" sz="quarter" idx="26"/>
          </p:nvPr>
        </p:nvSpPr>
        <p:spPr>
          <a:xfrm>
            <a:off x="576000" y="4964061"/>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40" name="Textplatzhalter 3">
            <a:extLst>
              <a:ext uri="{FF2B5EF4-FFF2-40B4-BE49-F238E27FC236}">
                <a16:creationId xmlns:a16="http://schemas.microsoft.com/office/drawing/2014/main" id="{6B18F611-81B2-4D5C-98EF-E5714830AAE0}"/>
              </a:ext>
            </a:extLst>
          </p:cNvPr>
          <p:cNvSpPr>
            <a:spLocks noGrp="1"/>
          </p:cNvSpPr>
          <p:nvPr>
            <p:ph type="body" sz="quarter" idx="27"/>
          </p:nvPr>
        </p:nvSpPr>
        <p:spPr>
          <a:xfrm>
            <a:off x="2167200" y="4964061"/>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48" name="Rechteck 47">
            <a:extLst>
              <a:ext uri="{FF2B5EF4-FFF2-40B4-BE49-F238E27FC236}">
                <a16:creationId xmlns:a16="http://schemas.microsoft.com/office/drawing/2014/main" id="{58A3AB7D-75BF-43A4-8B81-087C65EC07DF}"/>
              </a:ext>
            </a:extLst>
          </p:cNvPr>
          <p:cNvSpPr/>
          <p:nvPr userDrawn="1"/>
        </p:nvSpPr>
        <p:spPr>
          <a:xfrm>
            <a:off x="576000" y="2195662"/>
            <a:ext cx="9360000"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platzhalter 3">
            <a:extLst>
              <a:ext uri="{FF2B5EF4-FFF2-40B4-BE49-F238E27FC236}">
                <a16:creationId xmlns:a16="http://schemas.microsoft.com/office/drawing/2014/main" id="{53E1A8F0-379F-49E3-9C73-E65163BD5719}"/>
              </a:ext>
            </a:extLst>
          </p:cNvPr>
          <p:cNvSpPr>
            <a:spLocks noGrp="1"/>
          </p:cNvSpPr>
          <p:nvPr>
            <p:ph type="body" sz="quarter" idx="28"/>
          </p:nvPr>
        </p:nvSpPr>
        <p:spPr>
          <a:xfrm>
            <a:off x="576000" y="2195662"/>
            <a:ext cx="1440000" cy="504000"/>
          </a:xfrm>
          <a:prstGeom prst="rect">
            <a:avLst/>
          </a:prstGeom>
          <a:ln>
            <a:noFill/>
          </a:ln>
        </p:spPr>
        <p:txBody>
          <a:bodyPr lIns="180000" anchor="ctr"/>
          <a:lstStyle>
            <a:lvl1pPr marL="0" indent="0" algn="l">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
        <p:nvSpPr>
          <p:cNvPr id="50" name="Textplatzhalter 3">
            <a:extLst>
              <a:ext uri="{FF2B5EF4-FFF2-40B4-BE49-F238E27FC236}">
                <a16:creationId xmlns:a16="http://schemas.microsoft.com/office/drawing/2014/main" id="{18B6FCF8-4C47-4545-B921-EF6B44C17F30}"/>
              </a:ext>
            </a:extLst>
          </p:cNvPr>
          <p:cNvSpPr>
            <a:spLocks noGrp="1"/>
          </p:cNvSpPr>
          <p:nvPr>
            <p:ph type="body" sz="quarter" idx="29"/>
          </p:nvPr>
        </p:nvSpPr>
        <p:spPr>
          <a:xfrm>
            <a:off x="2167200" y="2195662"/>
            <a:ext cx="7768800" cy="504000"/>
          </a:xfrm>
          <a:prstGeom prst="rect">
            <a:avLst/>
          </a:prstGeom>
          <a:ln>
            <a:noFill/>
          </a:ln>
        </p:spPr>
        <p:txBody>
          <a:bodyPr lIns="180000" anchor="ctr"/>
          <a:lstStyle>
            <a:lvl1pPr marL="0" indent="0">
              <a:lnSpc>
                <a:spcPct val="100000"/>
              </a:lnSpc>
              <a:spcBef>
                <a:spcPts val="450"/>
              </a:spcBef>
              <a:buNone/>
              <a:defRPr sz="1400">
                <a:solidFill>
                  <a:srgbClr val="000000"/>
                </a:solidFill>
              </a:defRPr>
            </a:lvl1pPr>
            <a:lvl2pPr marL="503971" indent="0">
              <a:buNone/>
              <a:defRPr/>
            </a:lvl2pPr>
            <a:lvl3pPr marL="1007943" indent="0">
              <a:buNone/>
              <a:defRPr/>
            </a:lvl3pPr>
            <a:lvl4pPr marL="1511914" indent="0">
              <a:buNone/>
              <a:defRPr/>
            </a:lvl4pPr>
            <a:lvl5pPr marL="2015886" indent="0">
              <a:buNone/>
              <a:defRPr/>
            </a:lvl5pPr>
          </a:lstStyle>
          <a:p>
            <a:pPr lvl="0"/>
            <a:r>
              <a:rPr lang="de-DE"/>
              <a:t>Mastertextformat bearbeiten</a:t>
            </a:r>
          </a:p>
        </p:txBody>
      </p:sp>
    </p:spTree>
    <p:extLst>
      <p:ext uri="{BB962C8B-B14F-4D97-AF65-F5344CB8AC3E}">
        <p14:creationId xmlns:p14="http://schemas.microsoft.com/office/powerpoint/2010/main" val="384649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Seminar Titel mit Headliner, blauer Streifen + angedeutetes Logo">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1117B40-E6A3-4AF6-AFDF-C04616EFEAC8}"/>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a:extLst>
              <a:ext uri="{FF2B5EF4-FFF2-40B4-BE49-F238E27FC236}">
                <a16:creationId xmlns:a16="http://schemas.microsoft.com/office/drawing/2014/main" id="{2219E60B-5D5F-4987-8B48-8AD15622F1AF}"/>
              </a:ext>
            </a:extLst>
          </p:cNvPr>
          <p:cNvSpPr>
            <a:spLocks noGrp="1"/>
          </p:cNvSpPr>
          <p:nvPr>
            <p:ph type="dt" sz="half" idx="10"/>
          </p:nvPr>
        </p:nvSpPr>
        <p:spPr>
          <a:xfrm>
            <a:off x="576000" y="4536000"/>
            <a:ext cx="2405658" cy="402483"/>
          </a:xfrm>
          <a:prstGeom prst="rect">
            <a:avLst/>
          </a:prstGeom>
        </p:spPr>
        <p:txBody>
          <a:bodyPr/>
          <a:lstStyle>
            <a:lvl1pPr>
              <a:defRPr sz="1500">
                <a:solidFill>
                  <a:schemeClr val="tx1"/>
                </a:solidFill>
                <a:latin typeface="Times" panose="02020603050405020304" pitchFamily="18" charset="0"/>
                <a:cs typeface="Times" panose="02020603050405020304" pitchFamily="18" charset="0"/>
              </a:defRPr>
            </a:lvl1pPr>
          </a:lstStyle>
          <a:p>
            <a:fld id="{CAF11437-AAE0-4FA3-A5AB-327655C17615}" type="datetime2">
              <a:rPr lang="de-DE" smtClean="0"/>
              <a:t>Sonntag, 7. Mai 2023</a:t>
            </a:fld>
            <a:endParaRPr lang="de-DE"/>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3B5A7D6-7FB7-4A1D-8973-55B7986C3D84}"/>
              </a:ext>
            </a:extLst>
          </p:cNvPr>
          <p:cNvSpPr/>
          <p:nvPr userDrawn="1"/>
        </p:nvSpPr>
        <p:spPr>
          <a:xfrm>
            <a:off x="0" y="2520000"/>
            <a:ext cx="10691813" cy="28800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6AD"/>
              </a:solidFill>
            </a:endParaRPr>
          </a:p>
        </p:txBody>
      </p:sp>
      <p:sp>
        <p:nvSpPr>
          <p:cNvPr id="22" name="Titel 15">
            <a:extLst>
              <a:ext uri="{FF2B5EF4-FFF2-40B4-BE49-F238E27FC236}">
                <a16:creationId xmlns:a16="http://schemas.microsoft.com/office/drawing/2014/main" id="{83F78588-148C-4C84-A533-AB495DC44588}"/>
              </a:ext>
            </a:extLst>
          </p:cNvPr>
          <p:cNvSpPr>
            <a:spLocks noGrp="1"/>
          </p:cNvSpPr>
          <p:nvPr>
            <p:ph type="title" hasCustomPrompt="1"/>
          </p:nvPr>
        </p:nvSpPr>
        <p:spPr>
          <a:xfrm>
            <a:off x="575999" y="2671200"/>
            <a:ext cx="9360000" cy="1015200"/>
          </a:xfrm>
          <a:prstGeom prst="rect">
            <a:avLst/>
          </a:prstGeom>
        </p:spPr>
        <p:txBody>
          <a:bodyPr anchor="t">
            <a:normAutofit/>
          </a:bodyPr>
          <a:lstStyle>
            <a:lvl1pPr>
              <a:lnSpc>
                <a:spcPct val="100000"/>
              </a:lnSpc>
              <a:defRPr sz="6000">
                <a:solidFill>
                  <a:schemeClr val="bg1"/>
                </a:solidFill>
                <a:latin typeface="Times" panose="02020603050405020304" pitchFamily="18" charset="0"/>
                <a:cs typeface="Times" panose="02020603050405020304" pitchFamily="18" charset="0"/>
              </a:defRPr>
            </a:lvl1pPr>
          </a:lstStyle>
          <a:p>
            <a:r>
              <a:rPr lang="de-DE"/>
              <a:t>Seminartitel</a:t>
            </a:r>
          </a:p>
        </p:txBody>
      </p:sp>
      <p:sp>
        <p:nvSpPr>
          <p:cNvPr id="23" name="Textplatzhalter 24">
            <a:extLst>
              <a:ext uri="{FF2B5EF4-FFF2-40B4-BE49-F238E27FC236}">
                <a16:creationId xmlns:a16="http://schemas.microsoft.com/office/drawing/2014/main" id="{2213C685-692D-4BF5-A48E-C3CC5331C87C}"/>
              </a:ext>
            </a:extLst>
          </p:cNvPr>
          <p:cNvSpPr>
            <a:spLocks noGrp="1"/>
          </p:cNvSpPr>
          <p:nvPr>
            <p:ph type="body" sz="quarter" idx="13" hasCustomPrompt="1"/>
          </p:nvPr>
        </p:nvSpPr>
        <p:spPr>
          <a:xfrm>
            <a:off x="576000" y="3506400"/>
            <a:ext cx="9360000" cy="554400"/>
          </a:xfrm>
          <a:prstGeom prst="rect">
            <a:avLst/>
          </a:prstGeom>
        </p:spPr>
        <p:txBody>
          <a:bodyPr/>
          <a:lstStyle>
            <a:lvl1pPr marL="0" indent="0">
              <a:lnSpc>
                <a:spcPct val="100000"/>
              </a:lnSpc>
              <a:spcBef>
                <a:spcPts val="450"/>
              </a:spcBef>
              <a:buNone/>
              <a:defRPr sz="3000" baseline="0">
                <a:solidFill>
                  <a:schemeClr val="bg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pic>
        <p:nvPicPr>
          <p:cNvPr id="15" name="Bild 14"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2" name="Bild 11"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pic>
        <p:nvPicPr>
          <p:cNvPr id="17" name="Bild 16" descr="Signet_Blau_Primär.wmf"/>
          <p:cNvPicPr>
            <a:picLocks noChangeAspect="1"/>
          </p:cNvPicPr>
          <p:nvPr userDrawn="1"/>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50668" r="32042" b="79"/>
          <a:stretch/>
        </p:blipFill>
        <p:spPr>
          <a:xfrm>
            <a:off x="5921970" y="2520000"/>
            <a:ext cx="4816475" cy="2916021"/>
          </a:xfrm>
          <a:prstGeom prst="rect">
            <a:avLst/>
          </a:prstGeom>
        </p:spPr>
      </p:pic>
    </p:spTree>
    <p:extLst>
      <p:ext uri="{BB962C8B-B14F-4D97-AF65-F5344CB8AC3E}">
        <p14:creationId xmlns:p14="http://schemas.microsoft.com/office/powerpoint/2010/main" val="650065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eminar Titel mit Headliner, blauer Streifen + angedeutetes Logo">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1117B40-E6A3-4AF6-AFDF-C04616EFEAC8}"/>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a:extLst>
              <a:ext uri="{FF2B5EF4-FFF2-40B4-BE49-F238E27FC236}">
                <a16:creationId xmlns:a16="http://schemas.microsoft.com/office/drawing/2014/main" id="{2219E60B-5D5F-4987-8B48-8AD15622F1AF}"/>
              </a:ext>
            </a:extLst>
          </p:cNvPr>
          <p:cNvSpPr>
            <a:spLocks noGrp="1"/>
          </p:cNvSpPr>
          <p:nvPr>
            <p:ph type="dt" sz="half" idx="10"/>
          </p:nvPr>
        </p:nvSpPr>
        <p:spPr>
          <a:xfrm>
            <a:off x="576000" y="4536000"/>
            <a:ext cx="2405658" cy="402483"/>
          </a:xfrm>
          <a:prstGeom prst="rect">
            <a:avLst/>
          </a:prstGeom>
        </p:spPr>
        <p:txBody>
          <a:bodyPr/>
          <a:lstStyle>
            <a:lvl1pPr>
              <a:defRPr sz="1500">
                <a:solidFill>
                  <a:schemeClr val="tx1"/>
                </a:solidFill>
                <a:latin typeface="Times" panose="02020603050405020304" pitchFamily="18" charset="0"/>
                <a:cs typeface="Times" panose="02020603050405020304" pitchFamily="18" charset="0"/>
              </a:defRPr>
            </a:lvl1pPr>
          </a:lstStyle>
          <a:p>
            <a:fld id="{CAF11437-AAE0-4FA3-A5AB-327655C17615}" type="datetime2">
              <a:rPr lang="de-DE" smtClean="0"/>
              <a:t>Sonntag, 7. Mai 2023</a:t>
            </a:fld>
            <a:endParaRPr lang="de-DE"/>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3B5A7D6-7FB7-4A1D-8973-55B7986C3D84}"/>
              </a:ext>
            </a:extLst>
          </p:cNvPr>
          <p:cNvSpPr/>
          <p:nvPr userDrawn="1"/>
        </p:nvSpPr>
        <p:spPr>
          <a:xfrm>
            <a:off x="0" y="2520000"/>
            <a:ext cx="10691813" cy="2880000"/>
          </a:xfrm>
          <a:prstGeom prst="rect">
            <a:avLst/>
          </a:prstGeom>
          <a:solidFill>
            <a:srgbClr val="007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46AD"/>
              </a:solidFill>
            </a:endParaRPr>
          </a:p>
        </p:txBody>
      </p:sp>
      <p:sp>
        <p:nvSpPr>
          <p:cNvPr id="22" name="Titel 15">
            <a:extLst>
              <a:ext uri="{FF2B5EF4-FFF2-40B4-BE49-F238E27FC236}">
                <a16:creationId xmlns:a16="http://schemas.microsoft.com/office/drawing/2014/main" id="{83F78588-148C-4C84-A533-AB495DC44588}"/>
              </a:ext>
            </a:extLst>
          </p:cNvPr>
          <p:cNvSpPr>
            <a:spLocks noGrp="1"/>
          </p:cNvSpPr>
          <p:nvPr>
            <p:ph type="title" hasCustomPrompt="1"/>
          </p:nvPr>
        </p:nvSpPr>
        <p:spPr>
          <a:xfrm>
            <a:off x="575999" y="2671200"/>
            <a:ext cx="9360000" cy="1015200"/>
          </a:xfrm>
          <a:prstGeom prst="rect">
            <a:avLst/>
          </a:prstGeom>
        </p:spPr>
        <p:txBody>
          <a:bodyPr anchor="t">
            <a:normAutofit/>
          </a:bodyPr>
          <a:lstStyle>
            <a:lvl1pPr>
              <a:lnSpc>
                <a:spcPct val="100000"/>
              </a:lnSpc>
              <a:defRPr sz="6000">
                <a:solidFill>
                  <a:schemeClr val="bg1"/>
                </a:solidFill>
                <a:latin typeface="Times" panose="02020603050405020304" pitchFamily="18" charset="0"/>
                <a:cs typeface="Times" panose="02020603050405020304" pitchFamily="18" charset="0"/>
              </a:defRPr>
            </a:lvl1pPr>
          </a:lstStyle>
          <a:p>
            <a:r>
              <a:rPr lang="de-DE"/>
              <a:t>Seminartitel</a:t>
            </a:r>
          </a:p>
        </p:txBody>
      </p:sp>
      <p:sp>
        <p:nvSpPr>
          <p:cNvPr id="23" name="Textplatzhalter 24">
            <a:extLst>
              <a:ext uri="{FF2B5EF4-FFF2-40B4-BE49-F238E27FC236}">
                <a16:creationId xmlns:a16="http://schemas.microsoft.com/office/drawing/2014/main" id="{2213C685-692D-4BF5-A48E-C3CC5331C87C}"/>
              </a:ext>
            </a:extLst>
          </p:cNvPr>
          <p:cNvSpPr>
            <a:spLocks noGrp="1"/>
          </p:cNvSpPr>
          <p:nvPr>
            <p:ph type="body" sz="quarter" idx="13" hasCustomPrompt="1"/>
          </p:nvPr>
        </p:nvSpPr>
        <p:spPr>
          <a:xfrm>
            <a:off x="576000" y="3506400"/>
            <a:ext cx="9360000" cy="554400"/>
          </a:xfrm>
          <a:prstGeom prst="rect">
            <a:avLst/>
          </a:prstGeom>
        </p:spPr>
        <p:txBody>
          <a:bodyPr/>
          <a:lstStyle>
            <a:lvl1pPr marL="0" indent="0">
              <a:lnSpc>
                <a:spcPct val="100000"/>
              </a:lnSpc>
              <a:spcBef>
                <a:spcPts val="450"/>
              </a:spcBef>
              <a:buNone/>
              <a:defRPr sz="3000" baseline="0">
                <a:solidFill>
                  <a:schemeClr val="bg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pic>
        <p:nvPicPr>
          <p:cNvPr id="15" name="Bild 14"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2" name="Bild 11"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pic>
        <p:nvPicPr>
          <p:cNvPr id="16" name="Bild 15" descr="Signet_Blau_Primär.wmf"/>
          <p:cNvPicPr>
            <a:picLocks noChangeAspect="1"/>
          </p:cNvPicPr>
          <p:nvPr userDrawn="1"/>
        </p:nvPicPr>
        <p:blipFill rotWithShape="1">
          <a:blip r:embed="rId4">
            <a:duotone>
              <a:prstClr val="black"/>
              <a:schemeClr val="tx2">
                <a:tint val="45000"/>
                <a:satMod val="400000"/>
              </a:schemeClr>
            </a:duotone>
            <a:alphaModFix amt="30000"/>
            <a:extLst>
              <a:ext uri="{28A0092B-C50C-407E-A947-70E740481C1C}">
                <a14:useLocalDpi xmlns:a14="http://schemas.microsoft.com/office/drawing/2010/main" val="0"/>
              </a:ext>
            </a:extLst>
          </a:blip>
          <a:srcRect t="50668" r="32042" b="79"/>
          <a:stretch/>
        </p:blipFill>
        <p:spPr>
          <a:xfrm>
            <a:off x="5921970" y="2520000"/>
            <a:ext cx="4816475" cy="2916021"/>
          </a:xfrm>
          <a:prstGeom prst="rect">
            <a:avLst/>
          </a:prstGeom>
        </p:spPr>
      </p:pic>
    </p:spTree>
    <p:extLst>
      <p:ext uri="{BB962C8B-B14F-4D97-AF65-F5344CB8AC3E}">
        <p14:creationId xmlns:p14="http://schemas.microsoft.com/office/powerpoint/2010/main" val="331202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Seminar Titel mit Headliner, heller Streifen">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1117B40-E6A3-4AF6-AFDF-C04616EFEAC8}"/>
              </a:ext>
            </a:extLst>
          </p:cNvPr>
          <p:cNvSpPr/>
          <p:nvPr userDrawn="1"/>
        </p:nvSpPr>
        <p:spPr>
          <a:xfrm>
            <a:off x="0"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5" name="Fußzeilenplatzhalter 4">
            <a:extLst>
              <a:ext uri="{FF2B5EF4-FFF2-40B4-BE49-F238E27FC236}">
                <a16:creationId xmlns:a16="http://schemas.microsoft.com/office/drawing/2014/main" id="{8F01EDEB-BF22-42CA-93BB-93212C9A274B}"/>
              </a:ext>
            </a:extLst>
          </p:cNvPr>
          <p:cNvSpPr>
            <a:spLocks noGrp="1"/>
          </p:cNvSpPr>
          <p:nvPr>
            <p:ph type="ftr" sz="quarter" idx="11"/>
          </p:nvPr>
        </p:nvSpPr>
        <p:spPr>
          <a:xfrm>
            <a:off x="575999"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6" name="Foliennummernplatzhalter 5">
            <a:extLst>
              <a:ext uri="{FF2B5EF4-FFF2-40B4-BE49-F238E27FC236}">
                <a16:creationId xmlns:a16="http://schemas.microsoft.com/office/drawing/2014/main" id="{9B720D7D-E418-4382-86CF-77FD8E7BA339}"/>
              </a:ext>
            </a:extLst>
          </p:cNvPr>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cxnSp>
        <p:nvCxnSpPr>
          <p:cNvPr id="18" name="Gerade Verbindung 8">
            <a:extLst>
              <a:ext uri="{FF2B5EF4-FFF2-40B4-BE49-F238E27FC236}">
                <a16:creationId xmlns:a16="http://schemas.microsoft.com/office/drawing/2014/main" id="{5C8B9CC4-3517-4F7B-B6FA-3BB32CBD40E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 14" descr="ADG_BS_2020_PP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0000" y="180000"/>
            <a:ext cx="2520000" cy="1444289"/>
          </a:xfrm>
          <a:prstGeom prst="rect">
            <a:avLst/>
          </a:prstGeom>
        </p:spPr>
      </p:pic>
      <p:pic>
        <p:nvPicPr>
          <p:cNvPr id="14" name="Bild 13" descr="Claim_ADG_B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pic>
        <p:nvPicPr>
          <p:cNvPr id="13" name="Bild 12" descr="Linien_ADG_BS_hellblau.wmf"/>
          <p:cNvPicPr>
            <a:picLocks/>
          </p:cNvPicPr>
          <p:nvPr userDrawn="1"/>
        </p:nvPicPr>
        <p:blipFill rotWithShape="1">
          <a:blip r:embed="rId4">
            <a:extLst>
              <a:ext uri="{28A0092B-C50C-407E-A947-70E740481C1C}">
                <a14:useLocalDpi xmlns:a14="http://schemas.microsoft.com/office/drawing/2010/main" val="0"/>
              </a:ext>
            </a:extLst>
          </a:blip>
          <a:srcRect t="29560" b="25763"/>
          <a:stretch/>
        </p:blipFill>
        <p:spPr>
          <a:xfrm>
            <a:off x="0" y="2519999"/>
            <a:ext cx="10692000" cy="2880000"/>
          </a:xfrm>
          <a:prstGeom prst="rect">
            <a:avLst/>
          </a:prstGeom>
        </p:spPr>
      </p:pic>
      <p:sp>
        <p:nvSpPr>
          <p:cNvPr id="2" name="Datumsplatzhalter 1">
            <a:extLst>
              <a:ext uri="{FF2B5EF4-FFF2-40B4-BE49-F238E27FC236}">
                <a16:creationId xmlns:a16="http://schemas.microsoft.com/office/drawing/2014/main" id="{2219E60B-5D5F-4987-8B48-8AD15622F1AF}"/>
              </a:ext>
            </a:extLst>
          </p:cNvPr>
          <p:cNvSpPr>
            <a:spLocks noGrp="1"/>
          </p:cNvSpPr>
          <p:nvPr>
            <p:ph type="dt" sz="half" idx="10"/>
          </p:nvPr>
        </p:nvSpPr>
        <p:spPr>
          <a:xfrm>
            <a:off x="576000" y="4714254"/>
            <a:ext cx="2405658" cy="402483"/>
          </a:xfrm>
          <a:prstGeom prst="rect">
            <a:avLst/>
          </a:prstGeom>
        </p:spPr>
        <p:txBody>
          <a:bodyPr/>
          <a:lstStyle>
            <a:lvl1pPr>
              <a:defRPr sz="1500">
                <a:solidFill>
                  <a:schemeClr val="tx1"/>
                </a:solidFill>
                <a:latin typeface="Times" panose="02020603050405020304" pitchFamily="18" charset="0"/>
                <a:cs typeface="Times" panose="02020603050405020304" pitchFamily="18" charset="0"/>
              </a:defRPr>
            </a:lvl1pPr>
          </a:lstStyle>
          <a:p>
            <a:fld id="{CAF11437-AAE0-4FA3-A5AB-327655C17615}" type="datetime2">
              <a:rPr lang="de-DE" smtClean="0"/>
              <a:pPr/>
              <a:t>Sonntag, 7. Mai 2023</a:t>
            </a:fld>
            <a:endParaRPr lang="de-DE"/>
          </a:p>
        </p:txBody>
      </p:sp>
      <p:sp>
        <p:nvSpPr>
          <p:cNvPr id="22" name="Titel 15">
            <a:extLst>
              <a:ext uri="{FF2B5EF4-FFF2-40B4-BE49-F238E27FC236}">
                <a16:creationId xmlns:a16="http://schemas.microsoft.com/office/drawing/2014/main" id="{83F78588-148C-4C84-A533-AB495DC44588}"/>
              </a:ext>
            </a:extLst>
          </p:cNvPr>
          <p:cNvSpPr>
            <a:spLocks noGrp="1"/>
          </p:cNvSpPr>
          <p:nvPr>
            <p:ph type="title" hasCustomPrompt="1"/>
          </p:nvPr>
        </p:nvSpPr>
        <p:spPr>
          <a:xfrm>
            <a:off x="575999" y="2671200"/>
            <a:ext cx="9360000" cy="1015200"/>
          </a:xfrm>
          <a:prstGeom prst="rect">
            <a:avLst/>
          </a:prstGeom>
        </p:spPr>
        <p:txBody>
          <a:bodyPr anchor="t">
            <a:normAutofit/>
          </a:bodyPr>
          <a:lstStyle>
            <a:lvl1pPr>
              <a:lnSpc>
                <a:spcPct val="100000"/>
              </a:lnSpc>
              <a:defRPr sz="6000">
                <a:solidFill>
                  <a:schemeClr val="tx1"/>
                </a:solidFill>
                <a:latin typeface="Times" panose="02020603050405020304" pitchFamily="18" charset="0"/>
                <a:cs typeface="Times" panose="02020603050405020304" pitchFamily="18" charset="0"/>
              </a:defRPr>
            </a:lvl1pPr>
          </a:lstStyle>
          <a:p>
            <a:r>
              <a:rPr lang="de-DE"/>
              <a:t>Seminartitel</a:t>
            </a:r>
          </a:p>
        </p:txBody>
      </p:sp>
      <p:sp>
        <p:nvSpPr>
          <p:cNvPr id="23" name="Textplatzhalter 24">
            <a:extLst>
              <a:ext uri="{FF2B5EF4-FFF2-40B4-BE49-F238E27FC236}">
                <a16:creationId xmlns:a16="http://schemas.microsoft.com/office/drawing/2014/main" id="{2213C685-692D-4BF5-A48E-C3CC5331C87C}"/>
              </a:ext>
            </a:extLst>
          </p:cNvPr>
          <p:cNvSpPr>
            <a:spLocks noGrp="1"/>
          </p:cNvSpPr>
          <p:nvPr>
            <p:ph type="body" sz="quarter" idx="13" hasCustomPrompt="1"/>
          </p:nvPr>
        </p:nvSpPr>
        <p:spPr>
          <a:xfrm>
            <a:off x="575999" y="3700666"/>
            <a:ext cx="9360000" cy="554400"/>
          </a:xfrm>
          <a:prstGeom prst="rect">
            <a:avLst/>
          </a:prstGeom>
        </p:spPr>
        <p:txBody>
          <a:bodyPr/>
          <a:lstStyle>
            <a:lvl1pPr marL="0" indent="0">
              <a:lnSpc>
                <a:spcPct val="100000"/>
              </a:lnSpc>
              <a:spcBef>
                <a:spcPts val="450"/>
              </a:spcBef>
              <a:buNone/>
              <a:defRPr sz="3000" baseline="0">
                <a:solidFill>
                  <a:schemeClr val="tx1"/>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Tree>
    <p:extLst>
      <p:ext uri="{BB962C8B-B14F-4D97-AF65-F5344CB8AC3E}">
        <p14:creationId xmlns:p14="http://schemas.microsoft.com/office/powerpoint/2010/main" val="134842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Vorstellung Person mit Signet angeschnitten">
    <p:spTree>
      <p:nvGrpSpPr>
        <p:cNvPr id="1" name=""/>
        <p:cNvGrpSpPr/>
        <p:nvPr/>
      </p:nvGrpSpPr>
      <p:grpSpPr>
        <a:xfrm>
          <a:off x="0" y="0"/>
          <a:ext cx="0" cy="0"/>
          <a:chOff x="0" y="0"/>
          <a:chExt cx="0" cy="0"/>
        </a:xfrm>
      </p:grpSpPr>
      <p:pic>
        <p:nvPicPr>
          <p:cNvPr id="16" name="Bild 15" descr="Signet_Blau_Primär.wmf"/>
          <p:cNvPicPr>
            <a:picLocks noChangeAspect="1"/>
          </p:cNvPicPr>
          <p:nvPr userDrawn="1"/>
        </p:nvPicPr>
        <p:blipFill rotWithShape="1">
          <a:blip r:embed="rId2">
            <a:clrChange>
              <a:clrFrom>
                <a:srgbClr val="C1C5C7"/>
              </a:clrFrom>
              <a:clrTo>
                <a:srgbClr val="C1C5C7">
                  <a:alpha val="0"/>
                </a:srgbClr>
              </a:clrTo>
            </a:clrChange>
            <a:alphaModFix amt="30000"/>
            <a:extLst>
              <a:ext uri="{28A0092B-C50C-407E-A947-70E740481C1C}">
                <a14:useLocalDpi xmlns:a14="http://schemas.microsoft.com/office/drawing/2010/main" val="0"/>
              </a:ext>
            </a:extLst>
          </a:blip>
          <a:srcRect l="49863" t="-8340" r="-1"/>
          <a:stretch/>
        </p:blipFill>
        <p:spPr>
          <a:xfrm>
            <a:off x="0" y="2520000"/>
            <a:ext cx="2146498" cy="3865166"/>
          </a:xfrm>
          <a:prstGeom prst="rect">
            <a:avLst/>
          </a:prstGeom>
        </p:spPr>
      </p:pic>
      <p:pic>
        <p:nvPicPr>
          <p:cNvPr id="12" name="Bild 11" descr="Linien_ADG_BS_hellblau.wmf"/>
          <p:cNvPicPr>
            <a:picLocks/>
          </p:cNvPicPr>
          <p:nvPr userDrawn="1"/>
        </p:nvPicPr>
        <p:blipFill rotWithShape="1">
          <a:blip r:embed="rId3">
            <a:extLst>
              <a:ext uri="{28A0092B-C50C-407E-A947-70E740481C1C}">
                <a14:useLocalDpi xmlns:a14="http://schemas.microsoft.com/office/drawing/2010/main" val="0"/>
              </a:ext>
            </a:extLst>
          </a:blip>
          <a:srcRect t="17805"/>
          <a:stretch/>
        </p:blipFill>
        <p:spPr>
          <a:xfrm>
            <a:off x="0" y="1440000"/>
            <a:ext cx="10692000" cy="5040000"/>
          </a:xfrm>
          <a:prstGeom prst="rect">
            <a:avLst/>
          </a:prstGeom>
        </p:spPr>
      </p:pic>
      <p:sp>
        <p:nvSpPr>
          <p:cNvPr id="6" name="Footer Placeholder 5"/>
          <p:cNvSpPr>
            <a:spLocks noGrp="1"/>
          </p:cNvSpPr>
          <p:nvPr>
            <p:ph type="ftr" sz="quarter" idx="11"/>
          </p:nvPr>
        </p:nvSpPr>
        <p:spPr>
          <a:xfrm>
            <a:off x="576000" y="6696000"/>
            <a:ext cx="4500000"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endParaRPr lang="de-DE"/>
          </a:p>
        </p:txBody>
      </p:sp>
      <p:sp>
        <p:nvSpPr>
          <p:cNvPr id="7" name="Slide Number Placeholder 6"/>
          <p:cNvSpPr>
            <a:spLocks noGrp="1"/>
          </p:cNvSpPr>
          <p:nvPr>
            <p:ph type="sldNum" sz="quarter" idx="12"/>
          </p:nvPr>
        </p:nvSpPr>
        <p:spPr>
          <a:xfrm>
            <a:off x="576000" y="7128000"/>
            <a:ext cx="2405658" cy="277200"/>
          </a:xfrm>
        </p:spPr>
        <p:txBody>
          <a:bodyPr anchor="t"/>
          <a:lstStyle>
            <a:lvl1pPr algn="l">
              <a:defRPr sz="1200">
                <a:solidFill>
                  <a:srgbClr val="000000"/>
                </a:solidFill>
                <a:latin typeface="Times" panose="02020603050405020304" pitchFamily="18" charset="0"/>
                <a:cs typeface="Times" panose="02020603050405020304" pitchFamily="18" charset="0"/>
              </a:defRPr>
            </a:lvl1pPr>
          </a:lstStyle>
          <a:p>
            <a:fld id="{DE1AF69B-1505-C34D-A63C-B761774185D8}" type="slidenum">
              <a:rPr lang="de-DE" smtClean="0"/>
              <a:pPr/>
              <a:t>‹Nr.›</a:t>
            </a:fld>
            <a:endParaRPr lang="de-DE"/>
          </a:p>
        </p:txBody>
      </p:sp>
      <p:sp>
        <p:nvSpPr>
          <p:cNvPr id="19" name="Textplatzhalter 18">
            <a:extLst>
              <a:ext uri="{FF2B5EF4-FFF2-40B4-BE49-F238E27FC236}">
                <a16:creationId xmlns:a16="http://schemas.microsoft.com/office/drawing/2014/main" id="{A96DE89F-A005-4915-AAC0-3C5D99143274}"/>
              </a:ext>
            </a:extLst>
          </p:cNvPr>
          <p:cNvSpPr>
            <a:spLocks noGrp="1"/>
          </p:cNvSpPr>
          <p:nvPr>
            <p:ph type="body" sz="quarter" idx="13" hasCustomPrompt="1"/>
          </p:nvPr>
        </p:nvSpPr>
        <p:spPr>
          <a:xfrm>
            <a:off x="576000" y="360000"/>
            <a:ext cx="7560000" cy="1015200"/>
          </a:xfrm>
          <a:prstGeom prst="rect">
            <a:avLst/>
          </a:prstGeom>
        </p:spPr>
        <p:txBody>
          <a:bodyPr anchor="b"/>
          <a:lstStyle>
            <a:lvl1pPr marL="0" indent="0">
              <a:lnSpc>
                <a:spcPct val="100000"/>
              </a:lnSpc>
              <a:spcBef>
                <a:spcPts val="450"/>
              </a:spcBef>
              <a:spcAft>
                <a:spcPts val="450"/>
              </a:spcAft>
              <a:buNone/>
              <a:defRPr sz="3000">
                <a:solidFill>
                  <a:srgbClr val="575756"/>
                </a:solidFill>
              </a:defRPr>
            </a:lvl1pPr>
            <a:lvl2pPr marL="503971" indent="0">
              <a:buNone/>
              <a:defRPr sz="3000">
                <a:solidFill>
                  <a:srgbClr val="575756"/>
                </a:solidFill>
              </a:defRPr>
            </a:lvl2pPr>
            <a:lvl3pPr marL="1007943" indent="0">
              <a:buNone/>
              <a:defRPr sz="3000">
                <a:solidFill>
                  <a:srgbClr val="575756"/>
                </a:solidFill>
              </a:defRPr>
            </a:lvl3pPr>
            <a:lvl4pPr marL="1511914" indent="0">
              <a:buNone/>
              <a:defRPr sz="3000">
                <a:solidFill>
                  <a:srgbClr val="575756"/>
                </a:solidFill>
              </a:defRPr>
            </a:lvl4pPr>
            <a:lvl5pPr marL="2015886" indent="0">
              <a:buNone/>
              <a:defRPr sz="3000">
                <a:solidFill>
                  <a:srgbClr val="575756"/>
                </a:solidFill>
              </a:defRPr>
            </a:lvl5pPr>
          </a:lstStyle>
          <a:p>
            <a:pPr lvl="0"/>
            <a:r>
              <a:rPr lang="de-DE"/>
              <a:t>Headline</a:t>
            </a:r>
          </a:p>
        </p:txBody>
      </p:sp>
      <p:sp>
        <p:nvSpPr>
          <p:cNvPr id="3" name="Bildplatzhalter 2">
            <a:extLst>
              <a:ext uri="{FF2B5EF4-FFF2-40B4-BE49-F238E27FC236}">
                <a16:creationId xmlns:a16="http://schemas.microsoft.com/office/drawing/2014/main" id="{57913EF8-2257-4D35-BB0B-2F58693698E5}"/>
              </a:ext>
            </a:extLst>
          </p:cNvPr>
          <p:cNvSpPr>
            <a:spLocks noGrp="1"/>
          </p:cNvSpPr>
          <p:nvPr>
            <p:ph type="pic" sz="quarter" idx="14"/>
          </p:nvPr>
        </p:nvSpPr>
        <p:spPr>
          <a:xfrm>
            <a:off x="6479999" y="2160000"/>
            <a:ext cx="3420001" cy="3420000"/>
          </a:xfrm>
          <a:prstGeom prst="rect">
            <a:avLst/>
          </a:prstGeom>
        </p:spPr>
        <p:txBody>
          <a:bodyPr/>
          <a:lstStyle>
            <a:lvl1pPr marL="0" indent="0">
              <a:buNone/>
              <a:defRPr sz="1900">
                <a:solidFill>
                  <a:srgbClr val="000000"/>
                </a:solidFill>
              </a:defRPr>
            </a:lvl1pPr>
          </a:lstStyle>
          <a:p>
            <a:r>
              <a:rPr lang="de-DE"/>
              <a:t>Bild durch Klicken auf Symbol hinzufügen</a:t>
            </a:r>
          </a:p>
        </p:txBody>
      </p:sp>
      <p:sp>
        <p:nvSpPr>
          <p:cNvPr id="4" name="Textplatzhalter 3">
            <a:extLst>
              <a:ext uri="{FF2B5EF4-FFF2-40B4-BE49-F238E27FC236}">
                <a16:creationId xmlns:a16="http://schemas.microsoft.com/office/drawing/2014/main" id="{44F2FF32-1E9F-41F6-9D1A-1763B1ECC135}"/>
              </a:ext>
            </a:extLst>
          </p:cNvPr>
          <p:cNvSpPr>
            <a:spLocks noGrp="1"/>
          </p:cNvSpPr>
          <p:nvPr>
            <p:ph type="body" sz="quarter" idx="15" hasCustomPrompt="1"/>
          </p:nvPr>
        </p:nvSpPr>
        <p:spPr>
          <a:xfrm>
            <a:off x="2725200" y="2768400"/>
            <a:ext cx="3581175" cy="2467414"/>
          </a:xfrm>
          <a:prstGeom prst="rect">
            <a:avLst/>
          </a:prstGeom>
        </p:spPr>
        <p:txBody>
          <a:bodyPr/>
          <a:lstStyle>
            <a:lvl1pPr marL="0" indent="0">
              <a:lnSpc>
                <a:spcPct val="100000"/>
              </a:lnSpc>
              <a:spcBef>
                <a:spcPts val="0"/>
              </a:spcBef>
              <a:buNone/>
              <a:defRPr sz="1960">
                <a:solidFill>
                  <a:srgbClr val="000000"/>
                </a:solidFill>
              </a:defRPr>
            </a:lvl1pPr>
            <a:lvl2pPr marL="503971" indent="0">
              <a:lnSpc>
                <a:spcPct val="100000"/>
              </a:lnSpc>
              <a:buNone/>
              <a:defRPr sz="1960"/>
            </a:lvl2pPr>
            <a:lvl3pPr marL="1007943" indent="0">
              <a:lnSpc>
                <a:spcPct val="100000"/>
              </a:lnSpc>
              <a:buNone/>
              <a:defRPr sz="1960"/>
            </a:lvl3pPr>
            <a:lvl4pPr marL="1511914" indent="0">
              <a:lnSpc>
                <a:spcPct val="100000"/>
              </a:lnSpc>
              <a:buNone/>
              <a:defRPr sz="1960"/>
            </a:lvl4pPr>
            <a:lvl5pPr marL="2015886" indent="0">
              <a:lnSpc>
                <a:spcPct val="100000"/>
              </a:lnSpc>
              <a:buNone/>
              <a:defRPr sz="1960"/>
            </a:lvl5pPr>
          </a:lstStyle>
          <a:p>
            <a:pPr lvl="0"/>
            <a:r>
              <a:rPr lang="de-DE"/>
              <a:t>Vorname Name</a:t>
            </a:r>
          </a:p>
          <a:p>
            <a:pPr lvl="0"/>
            <a:r>
              <a:rPr lang="de-DE"/>
              <a:t>Position</a:t>
            </a:r>
          </a:p>
          <a:p>
            <a:pPr lvl="0"/>
            <a:r>
              <a:rPr lang="de-DE"/>
              <a:t>T: 02602 14-xxx</a:t>
            </a:r>
          </a:p>
          <a:p>
            <a:pPr lvl="0"/>
            <a:r>
              <a:rPr lang="de-DE"/>
              <a:t>F: 02602 1495-xxx</a:t>
            </a:r>
          </a:p>
          <a:p>
            <a:pPr lvl="0"/>
            <a:r>
              <a:rPr lang="de-DE"/>
              <a:t>vorname_name@adgonline.de</a:t>
            </a:r>
          </a:p>
        </p:txBody>
      </p:sp>
      <p:sp>
        <p:nvSpPr>
          <p:cNvPr id="13" name="Oval 12"/>
          <p:cNvSpPr/>
          <p:nvPr userDrawn="1"/>
        </p:nvSpPr>
        <p:spPr>
          <a:xfrm>
            <a:off x="6480000" y="2160000"/>
            <a:ext cx="3420000" cy="3420000"/>
          </a:xfrm>
          <a:prstGeom prst="ellipse">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2546945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76000" y="6696000"/>
            <a:ext cx="4500000" cy="277200"/>
          </a:xfrm>
          <a:prstGeom prst="rect">
            <a:avLst/>
          </a:prstGeom>
        </p:spPr>
        <p:txBody>
          <a:bodyPr vert="horz" lIns="91440" tIns="45720" rIns="91440" bIns="45720" rtlCol="0" anchor="t"/>
          <a:lstStyle>
            <a:lvl1pPr algn="l">
              <a:defRPr sz="1200">
                <a:solidFill>
                  <a:schemeClr val="tx1"/>
                </a:solidFill>
              </a:defRPr>
            </a:lvl1pPr>
          </a:lstStyle>
          <a:p>
            <a:endParaRPr lang="de-DE"/>
          </a:p>
        </p:txBody>
      </p:sp>
      <p:sp>
        <p:nvSpPr>
          <p:cNvPr id="6" name="Slide Number Placeholder 5"/>
          <p:cNvSpPr>
            <a:spLocks noGrp="1"/>
          </p:cNvSpPr>
          <p:nvPr>
            <p:ph type="sldNum" sz="quarter" idx="4"/>
          </p:nvPr>
        </p:nvSpPr>
        <p:spPr>
          <a:xfrm>
            <a:off x="576000" y="7128000"/>
            <a:ext cx="2405658" cy="277200"/>
          </a:xfrm>
          <a:prstGeom prst="rect">
            <a:avLst/>
          </a:prstGeom>
        </p:spPr>
        <p:txBody>
          <a:bodyPr vert="horz" lIns="91440" tIns="45720" rIns="91440" bIns="45720" rtlCol="0" anchor="t"/>
          <a:lstStyle>
            <a:lvl1pPr algn="l">
              <a:defRPr sz="1200">
                <a:solidFill>
                  <a:schemeClr val="tx1"/>
                </a:solidFill>
              </a:defRPr>
            </a:lvl1pPr>
          </a:lstStyle>
          <a:p>
            <a:fld id="{DE1AF69B-1505-C34D-A63C-B761774185D8}" type="slidenum">
              <a:rPr lang="de-DE" smtClean="0"/>
              <a:pPr/>
              <a:t>‹Nr.›</a:t>
            </a:fld>
            <a:endParaRPr lang="de-DE"/>
          </a:p>
        </p:txBody>
      </p:sp>
      <p:cxnSp>
        <p:nvCxnSpPr>
          <p:cNvPr id="11" name="Gerade Verbindung 8">
            <a:extLst>
              <a:ext uri="{FF2B5EF4-FFF2-40B4-BE49-F238E27FC236}">
                <a16:creationId xmlns:a16="http://schemas.microsoft.com/office/drawing/2014/main" id="{5B691CED-2788-47E4-AFA3-2035DD424EC0}"/>
              </a:ext>
            </a:extLst>
          </p:cNvPr>
          <p:cNvCxnSpPr/>
          <p:nvPr userDrawn="1"/>
        </p:nvCxnSpPr>
        <p:spPr>
          <a:xfrm>
            <a:off x="659219" y="7001540"/>
            <a:ext cx="93841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Bild 1" descr="ADG_BS_2020_PPT.png"/>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8640000" y="144000"/>
            <a:ext cx="1800000" cy="1031635"/>
          </a:xfrm>
          <a:prstGeom prst="rect">
            <a:avLst/>
          </a:prstGeom>
        </p:spPr>
      </p:pic>
      <p:cxnSp>
        <p:nvCxnSpPr>
          <p:cNvPr id="8" name="Gerade Verbindung 7"/>
          <p:cNvCxnSpPr/>
          <p:nvPr userDrawn="1"/>
        </p:nvCxnSpPr>
        <p:spPr>
          <a:xfrm>
            <a:off x="49" y="1440000"/>
            <a:ext cx="10692000"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3" name="Titelplatzhalter 2">
            <a:extLst>
              <a:ext uri="{FF2B5EF4-FFF2-40B4-BE49-F238E27FC236}">
                <a16:creationId xmlns:a16="http://schemas.microsoft.com/office/drawing/2014/main" id="{86804B8C-1451-CC44-A6DA-02CF3119B018}"/>
              </a:ext>
            </a:extLst>
          </p:cNvPr>
          <p:cNvSpPr>
            <a:spLocks noGrp="1"/>
          </p:cNvSpPr>
          <p:nvPr>
            <p:ph type="title"/>
          </p:nvPr>
        </p:nvSpPr>
        <p:spPr>
          <a:xfrm>
            <a:off x="251814" y="813334"/>
            <a:ext cx="8248720" cy="471849"/>
          </a:xfrm>
          <a:prstGeom prst="rect">
            <a:avLst/>
          </a:prstGeom>
        </p:spPr>
        <p:txBody>
          <a:bodyPr vert="horz" lIns="91440" tIns="45720" rIns="91440" bIns="45720" rtlCol="0" anchor="t">
            <a:normAutofit/>
          </a:bodyPr>
          <a:lstStyle/>
          <a:p>
            <a:r>
              <a:rPr lang="de-DE"/>
              <a:t>MASTERTITELFORMAT BEARBEITEN</a:t>
            </a:r>
            <a:endParaRPr lang="en-GB"/>
          </a:p>
        </p:txBody>
      </p:sp>
      <p:pic>
        <p:nvPicPr>
          <p:cNvPr id="9" name="Bild 8" descr="Claim_ADG_BS.eps"/>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7431992" y="7101501"/>
            <a:ext cx="2616200" cy="152400"/>
          </a:xfrm>
          <a:prstGeom prst="rect">
            <a:avLst/>
          </a:prstGeom>
        </p:spPr>
      </p:pic>
    </p:spTree>
    <p:extLst>
      <p:ext uri="{BB962C8B-B14F-4D97-AF65-F5344CB8AC3E}">
        <p14:creationId xmlns:p14="http://schemas.microsoft.com/office/powerpoint/2010/main" val="1679768789"/>
      </p:ext>
    </p:extLst>
  </p:cSld>
  <p:clrMap bg1="lt1" tx1="dk1" bg2="lt2" tx2="dk2" accent1="accent1" accent2="accent2" accent3="accent3" accent4="accent4" accent5="accent5" accent6="accent6" hlink="hlink" folHlink="folHlink"/>
  <p:sldLayoutIdLst>
    <p:sldLayoutId id="2147483674" r:id="rId1"/>
    <p:sldLayoutId id="2147483785" r:id="rId2"/>
    <p:sldLayoutId id="2147483749" r:id="rId3"/>
    <p:sldLayoutId id="2147483748" r:id="rId4"/>
    <p:sldLayoutId id="2147483684" r:id="rId5"/>
    <p:sldLayoutId id="2147483786" r:id="rId6"/>
    <p:sldLayoutId id="2147483787" r:id="rId7"/>
    <p:sldLayoutId id="2147483751" r:id="rId8"/>
    <p:sldLayoutId id="2147483688" r:id="rId9"/>
    <p:sldLayoutId id="2147483793" r:id="rId10"/>
    <p:sldLayoutId id="2147483696" r:id="rId11"/>
    <p:sldLayoutId id="2147483788" r:id="rId12"/>
    <p:sldLayoutId id="2147483795" r:id="rId13"/>
    <p:sldLayoutId id="2147483796" r:id="rId14"/>
    <p:sldLayoutId id="2147483734" r:id="rId15"/>
    <p:sldLayoutId id="2147483764" r:id="rId16"/>
    <p:sldLayoutId id="2147483789" r:id="rId17"/>
    <p:sldLayoutId id="2147483790" r:id="rId18"/>
    <p:sldLayoutId id="2147483697" r:id="rId19"/>
    <p:sldLayoutId id="2147483767" r:id="rId20"/>
    <p:sldLayoutId id="2147483769" r:id="rId21"/>
    <p:sldLayoutId id="2147483768" r:id="rId22"/>
    <p:sldLayoutId id="2147483771" r:id="rId23"/>
    <p:sldLayoutId id="2147483689" r:id="rId24"/>
    <p:sldLayoutId id="2147483698" r:id="rId25"/>
    <p:sldLayoutId id="2147483700" r:id="rId26"/>
    <p:sldLayoutId id="2147483774" r:id="rId27"/>
    <p:sldLayoutId id="2147483772" r:id="rId28"/>
    <p:sldLayoutId id="2147483707" r:id="rId29"/>
    <p:sldLayoutId id="2147483706" r:id="rId30"/>
    <p:sldLayoutId id="2147483705" r:id="rId31"/>
    <p:sldLayoutId id="2147483704" r:id="rId32"/>
    <p:sldLayoutId id="2147483687" r:id="rId33"/>
    <p:sldLayoutId id="2147483753" r:id="rId34"/>
    <p:sldLayoutId id="2147483791" r:id="rId35"/>
    <p:sldLayoutId id="2147483792" r:id="rId36"/>
    <p:sldLayoutId id="2147483754" r:id="rId37"/>
    <p:sldLayoutId id="2147483755" r:id="rId38"/>
    <p:sldLayoutId id="2147483775" r:id="rId39"/>
    <p:sldLayoutId id="2147483776" r:id="rId40"/>
    <p:sldLayoutId id="2147483756" r:id="rId41"/>
    <p:sldLayoutId id="2147483690" r:id="rId42"/>
    <p:sldLayoutId id="2147483691" r:id="rId43"/>
    <p:sldLayoutId id="2147483703" r:id="rId44"/>
    <p:sldLayoutId id="2147483702" r:id="rId45"/>
    <p:sldLayoutId id="2147483699" r:id="rId46"/>
    <p:sldLayoutId id="2147483782" r:id="rId47"/>
    <p:sldLayoutId id="2147483784" r:id="rId48"/>
    <p:sldLayoutId id="2147483780" r:id="rId49"/>
    <p:sldLayoutId id="2147483783" r:id="rId50"/>
    <p:sldLayoutId id="2147483778" r:id="rId51"/>
    <p:sldLayoutId id="2147483781" r:id="rId52"/>
    <p:sldLayoutId id="2147483779" r:id="rId53"/>
    <p:sldLayoutId id="2147483797" r:id="rId54"/>
  </p:sldLayoutIdLst>
  <p:hf hdr="0"/>
  <p:txStyles>
    <p:titleStyle>
      <a:lvl1pPr algn="l" defTabSz="1007943" rtl="0" eaLnBrk="1" latinLnBrk="0" hangingPunct="1">
        <a:lnSpc>
          <a:spcPct val="90000"/>
        </a:lnSpc>
        <a:spcBef>
          <a:spcPct val="0"/>
        </a:spcBef>
        <a:buFontTx/>
        <a:buNone/>
        <a:defRPr sz="300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s://www.socialnet.de/lexikon/Bildungsrendite#toc_2"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wiwo.de/boerse/index/X1000/dax"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AB8BEC1-E969-46EB-B5EE-7D6DF6CF9092}"/>
              </a:ext>
            </a:extLst>
          </p:cNvPr>
          <p:cNvSpPr>
            <a:spLocks noGrp="1"/>
          </p:cNvSpPr>
          <p:nvPr>
            <p:ph type="title"/>
          </p:nvPr>
        </p:nvSpPr>
        <p:spPr>
          <a:xfrm>
            <a:off x="575999" y="2671200"/>
            <a:ext cx="9360000" cy="1015200"/>
          </a:xfrm>
        </p:spPr>
        <p:txBody>
          <a:bodyPr anchor="t">
            <a:normAutofit/>
          </a:bodyPr>
          <a:lstStyle/>
          <a:p>
            <a:r>
              <a:rPr lang="de-DE" dirty="0"/>
              <a:t>Investieren statt „nur“ Sparen </a:t>
            </a:r>
          </a:p>
        </p:txBody>
      </p:sp>
      <p:sp>
        <p:nvSpPr>
          <p:cNvPr id="5" name="Foliennummernplatzhalter 4">
            <a:extLst>
              <a:ext uri="{FF2B5EF4-FFF2-40B4-BE49-F238E27FC236}">
                <a16:creationId xmlns:a16="http://schemas.microsoft.com/office/drawing/2014/main" id="{1C42E855-B3E1-44E6-ADDB-875942EADFAC}"/>
              </a:ext>
            </a:extLst>
          </p:cNvPr>
          <p:cNvSpPr>
            <a:spLocks noGrp="1"/>
          </p:cNvSpPr>
          <p:nvPr>
            <p:ph type="sldNum" sz="quarter" idx="12"/>
          </p:nvPr>
        </p:nvSpPr>
        <p:spPr>
          <a:xfrm>
            <a:off x="576000" y="7128000"/>
            <a:ext cx="2405658" cy="277200"/>
          </a:xfrm>
        </p:spPr>
        <p:txBody>
          <a:bodyPr anchor="t">
            <a:normAutofit/>
          </a:bodyPr>
          <a:lstStyle/>
          <a:p>
            <a:pPr>
              <a:spcAft>
                <a:spcPts val="600"/>
              </a:spcAft>
            </a:pPr>
            <a:fld id="{DE1AF69B-1505-C34D-A63C-B761774185D8}" type="slidenum">
              <a:rPr lang="de-DE" smtClean="0"/>
              <a:pPr>
                <a:spcAft>
                  <a:spcPts val="600"/>
                </a:spcAft>
              </a:pPr>
              <a:t>1</a:t>
            </a:fld>
            <a:endParaRPr lang="de-DE"/>
          </a:p>
        </p:txBody>
      </p:sp>
      <p:sp>
        <p:nvSpPr>
          <p:cNvPr id="8" name="Textplatzhalter 7">
            <a:extLst>
              <a:ext uri="{FF2B5EF4-FFF2-40B4-BE49-F238E27FC236}">
                <a16:creationId xmlns:a16="http://schemas.microsoft.com/office/drawing/2014/main" id="{DC0A91D0-5AA4-4A84-A7A8-F9CB756A6040}"/>
              </a:ext>
            </a:extLst>
          </p:cNvPr>
          <p:cNvSpPr>
            <a:spLocks noGrp="1"/>
          </p:cNvSpPr>
          <p:nvPr>
            <p:ph type="body" sz="quarter" idx="13"/>
          </p:nvPr>
        </p:nvSpPr>
        <p:spPr>
          <a:xfrm>
            <a:off x="576000" y="3506399"/>
            <a:ext cx="9360000" cy="777493"/>
          </a:xfrm>
        </p:spPr>
        <p:txBody>
          <a:bodyPr>
            <a:normAutofit/>
          </a:bodyPr>
          <a:lstStyle/>
          <a:p>
            <a:r>
              <a:rPr lang="de-DE" dirty="0"/>
              <a:t>Wie junge Menschen fürs Alter vorsorgen können!</a:t>
            </a:r>
          </a:p>
        </p:txBody>
      </p:sp>
      <p:sp>
        <p:nvSpPr>
          <p:cNvPr id="2" name="Datumsplatzhalter 2">
            <a:extLst>
              <a:ext uri="{FF2B5EF4-FFF2-40B4-BE49-F238E27FC236}">
                <a16:creationId xmlns:a16="http://schemas.microsoft.com/office/drawing/2014/main" id="{EB48B7E8-C588-BA79-1CB1-30435F046CAD}"/>
              </a:ext>
            </a:extLst>
          </p:cNvPr>
          <p:cNvSpPr txBox="1">
            <a:spLocks/>
          </p:cNvSpPr>
          <p:nvPr/>
        </p:nvSpPr>
        <p:spPr>
          <a:xfrm>
            <a:off x="576000" y="4946960"/>
            <a:ext cx="3905810" cy="402483"/>
          </a:xfrm>
          <a:prstGeom prst="rect">
            <a:avLst/>
          </a:prstGeom>
        </p:spPr>
        <p:txBody>
          <a:bodyPr/>
          <a:lstStyle>
            <a:defPPr>
              <a:defRPr lang="de-DE"/>
            </a:defPPr>
            <a:lvl1pPr marL="0" algn="l" defTabSz="995507" rtl="0" eaLnBrk="1" latinLnBrk="0" hangingPunct="1">
              <a:defRPr sz="1500" kern="1200" baseline="0">
                <a:solidFill>
                  <a:schemeClr val="bg1"/>
                </a:solidFill>
                <a:latin typeface="Times" panose="02020603050405020304" pitchFamily="18" charset="0"/>
                <a:ea typeface="+mn-ea"/>
                <a:cs typeface="Times" panose="02020603050405020304" pitchFamily="18" charset="0"/>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de-DE"/>
              <a:t>Prof. Dr. Guido Pfeifer (ADG Business School)</a:t>
            </a:r>
            <a:endParaRPr lang="de-DE" dirty="0"/>
          </a:p>
        </p:txBody>
      </p:sp>
      <p:sp>
        <p:nvSpPr>
          <p:cNvPr id="4" name="Datumsplatzhalter 2">
            <a:extLst>
              <a:ext uri="{FF2B5EF4-FFF2-40B4-BE49-F238E27FC236}">
                <a16:creationId xmlns:a16="http://schemas.microsoft.com/office/drawing/2014/main" id="{6B590CE1-6879-0864-2F00-B7420687F481}"/>
              </a:ext>
            </a:extLst>
          </p:cNvPr>
          <p:cNvSpPr txBox="1">
            <a:spLocks/>
          </p:cNvSpPr>
          <p:nvPr/>
        </p:nvSpPr>
        <p:spPr>
          <a:xfrm>
            <a:off x="7632636" y="4946959"/>
            <a:ext cx="2610699" cy="402483"/>
          </a:xfrm>
          <a:prstGeom prst="rect">
            <a:avLst/>
          </a:prstGeom>
        </p:spPr>
        <p:txBody>
          <a:bodyPr/>
          <a:lstStyle>
            <a:defPPr>
              <a:defRPr lang="de-DE"/>
            </a:defPPr>
            <a:lvl1pPr marL="0" algn="l" defTabSz="995507" rtl="0" eaLnBrk="1" latinLnBrk="0" hangingPunct="1">
              <a:defRPr sz="1500" kern="1200" baseline="0">
                <a:solidFill>
                  <a:schemeClr val="bg1"/>
                </a:solidFill>
                <a:latin typeface="Times" panose="02020603050405020304" pitchFamily="18" charset="0"/>
                <a:ea typeface="+mn-ea"/>
                <a:cs typeface="Times" panose="02020603050405020304" pitchFamily="18" charset="0"/>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r>
              <a:rPr lang="de-DE" dirty="0"/>
              <a:t>Bingen, 09. Mai 2023</a:t>
            </a:r>
          </a:p>
        </p:txBody>
      </p:sp>
    </p:spTree>
    <p:extLst>
      <p:ext uri="{BB962C8B-B14F-4D97-AF65-F5344CB8AC3E}">
        <p14:creationId xmlns:p14="http://schemas.microsoft.com/office/powerpoint/2010/main" val="370281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10</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7843056" cy="1015200"/>
          </a:xfrm>
        </p:spPr>
        <p:txBody>
          <a:bodyPr/>
          <a:lstStyle/>
          <a:p>
            <a:r>
              <a:rPr lang="de-DE" dirty="0"/>
              <a:t>Langzeitstudie „Die Ängste der Deutschen 2022“</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dirty="0">
                <a:solidFill>
                  <a:srgbClr val="616156"/>
                </a:solidFill>
              </a:rPr>
              <a:t>https://www.ruv.de/dam/jcr:9074aac2-db56-4d1d-81ac-379548c3fbda/ruv-aengste-grafiken-bundesweit.pdf</a:t>
            </a:r>
            <a:endParaRPr lang="de-DE" sz="1200" dirty="0">
              <a:solidFill>
                <a:srgbClr val="616156"/>
              </a:solidFill>
            </a:endParaRPr>
          </a:p>
        </p:txBody>
      </p:sp>
      <p:pic>
        <p:nvPicPr>
          <p:cNvPr id="5" name="Grafik 4">
            <a:extLst>
              <a:ext uri="{FF2B5EF4-FFF2-40B4-BE49-F238E27FC236}">
                <a16:creationId xmlns:a16="http://schemas.microsoft.com/office/drawing/2014/main" id="{F62FF9A5-249A-8424-0206-350AAFCF3376}"/>
              </a:ext>
            </a:extLst>
          </p:cNvPr>
          <p:cNvPicPr>
            <a:picLocks noChangeAspect="1"/>
          </p:cNvPicPr>
          <p:nvPr/>
        </p:nvPicPr>
        <p:blipFill>
          <a:blip r:embed="rId2"/>
          <a:stretch>
            <a:fillRect/>
          </a:stretch>
        </p:blipFill>
        <p:spPr>
          <a:xfrm>
            <a:off x="1073464" y="1639868"/>
            <a:ext cx="8544884" cy="4791464"/>
          </a:xfrm>
          <a:prstGeom prst="rect">
            <a:avLst/>
          </a:prstGeom>
        </p:spPr>
      </p:pic>
      <p:sp>
        <p:nvSpPr>
          <p:cNvPr id="4" name="Rechteck 3">
            <a:extLst>
              <a:ext uri="{FF2B5EF4-FFF2-40B4-BE49-F238E27FC236}">
                <a16:creationId xmlns:a16="http://schemas.microsoft.com/office/drawing/2014/main" id="{B8AF7ABA-A5F4-2ECD-1983-8BDF67CE83F1}"/>
              </a:ext>
            </a:extLst>
          </p:cNvPr>
          <p:cNvSpPr/>
          <p:nvPr/>
        </p:nvSpPr>
        <p:spPr>
          <a:xfrm>
            <a:off x="3978995" y="3104124"/>
            <a:ext cx="518533" cy="536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
        <p:nvSpPr>
          <p:cNvPr id="6" name="Rechteck 5">
            <a:extLst>
              <a:ext uri="{FF2B5EF4-FFF2-40B4-BE49-F238E27FC236}">
                <a16:creationId xmlns:a16="http://schemas.microsoft.com/office/drawing/2014/main" id="{EAC536AC-A83E-CED3-CDD5-DC38FE238E1F}"/>
              </a:ext>
            </a:extLst>
          </p:cNvPr>
          <p:cNvSpPr/>
          <p:nvPr/>
        </p:nvSpPr>
        <p:spPr>
          <a:xfrm>
            <a:off x="4477085" y="3100401"/>
            <a:ext cx="518533" cy="536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
        <p:nvSpPr>
          <p:cNvPr id="7" name="Rechteck 6">
            <a:extLst>
              <a:ext uri="{FF2B5EF4-FFF2-40B4-BE49-F238E27FC236}">
                <a16:creationId xmlns:a16="http://schemas.microsoft.com/office/drawing/2014/main" id="{14C95AE4-2409-69D5-849E-4B7E9F788756}"/>
              </a:ext>
            </a:extLst>
          </p:cNvPr>
          <p:cNvSpPr/>
          <p:nvPr/>
        </p:nvSpPr>
        <p:spPr>
          <a:xfrm>
            <a:off x="5911871" y="3113409"/>
            <a:ext cx="518533" cy="536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
        <p:nvSpPr>
          <p:cNvPr id="8" name="Rechteck 7">
            <a:extLst>
              <a:ext uri="{FF2B5EF4-FFF2-40B4-BE49-F238E27FC236}">
                <a16:creationId xmlns:a16="http://schemas.microsoft.com/office/drawing/2014/main" id="{44B32591-5E5D-A4F5-BE93-ACD7DFAE0055}"/>
              </a:ext>
            </a:extLst>
          </p:cNvPr>
          <p:cNvSpPr/>
          <p:nvPr/>
        </p:nvSpPr>
        <p:spPr>
          <a:xfrm>
            <a:off x="7541809" y="3098539"/>
            <a:ext cx="518533" cy="536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Tree>
    <p:extLst>
      <p:ext uri="{BB962C8B-B14F-4D97-AF65-F5344CB8AC3E}">
        <p14:creationId xmlns:p14="http://schemas.microsoft.com/office/powerpoint/2010/main" val="19201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11</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p:txBody>
          <a:bodyPr/>
          <a:lstStyle/>
          <a:p>
            <a:r>
              <a:rPr lang="de-DE" dirty="0"/>
              <a:t>Zusammenhang von Krisen und Aktienkursentwicklung</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dirty="0">
                <a:solidFill>
                  <a:srgbClr val="616156"/>
                </a:solidFill>
              </a:rPr>
              <a:t>Union Investment | Genossenschaftliche </a:t>
            </a:r>
            <a:r>
              <a:rPr lang="de-DE" dirty="0" err="1">
                <a:solidFill>
                  <a:srgbClr val="616156"/>
                </a:solidFill>
              </a:rPr>
              <a:t>FinanzGruppe</a:t>
            </a:r>
            <a:r>
              <a:rPr lang="de-DE" dirty="0">
                <a:solidFill>
                  <a:srgbClr val="616156"/>
                </a:solidFill>
              </a:rPr>
              <a:t> Volksbanken Raiffeisenbanken  (internes Dokument)</a:t>
            </a:r>
            <a:endParaRPr lang="de-DE" sz="1200" dirty="0">
              <a:solidFill>
                <a:srgbClr val="616156"/>
              </a:solidFill>
            </a:endParaRPr>
          </a:p>
        </p:txBody>
      </p:sp>
      <p:pic>
        <p:nvPicPr>
          <p:cNvPr id="4" name="Grafik 3">
            <a:extLst>
              <a:ext uri="{FF2B5EF4-FFF2-40B4-BE49-F238E27FC236}">
                <a16:creationId xmlns:a16="http://schemas.microsoft.com/office/drawing/2014/main" id="{19F73E74-CED5-EC2C-35E4-7F77C8DC40F4}"/>
              </a:ext>
            </a:extLst>
          </p:cNvPr>
          <p:cNvPicPr>
            <a:picLocks noChangeAspect="1"/>
          </p:cNvPicPr>
          <p:nvPr/>
        </p:nvPicPr>
        <p:blipFill rotWithShape="1">
          <a:blip r:embed="rId2"/>
          <a:srcRect t="15028" b="4606"/>
          <a:stretch/>
        </p:blipFill>
        <p:spPr>
          <a:xfrm>
            <a:off x="849739" y="2412460"/>
            <a:ext cx="8992333" cy="3992953"/>
          </a:xfrm>
          <a:prstGeom prst="rect">
            <a:avLst/>
          </a:prstGeom>
        </p:spPr>
      </p:pic>
      <p:sp>
        <p:nvSpPr>
          <p:cNvPr id="6" name="Ellipse 5">
            <a:extLst>
              <a:ext uri="{FF2B5EF4-FFF2-40B4-BE49-F238E27FC236}">
                <a16:creationId xmlns:a16="http://schemas.microsoft.com/office/drawing/2014/main" id="{804A886B-B5BF-BB61-A006-F5833F753993}"/>
              </a:ext>
            </a:extLst>
          </p:cNvPr>
          <p:cNvSpPr/>
          <p:nvPr/>
        </p:nvSpPr>
        <p:spPr>
          <a:xfrm>
            <a:off x="9085634" y="3618688"/>
            <a:ext cx="756438" cy="7879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F9AC8E57-6EB5-547B-C3A8-C7834763974B}"/>
              </a:ext>
            </a:extLst>
          </p:cNvPr>
          <p:cNvSpPr/>
          <p:nvPr/>
        </p:nvSpPr>
        <p:spPr>
          <a:xfrm>
            <a:off x="849739" y="2412460"/>
            <a:ext cx="1484899" cy="321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86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12</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p:txBody>
          <a:bodyPr/>
          <a:lstStyle/>
          <a:p>
            <a:r>
              <a:rPr lang="de-DE" dirty="0"/>
              <a:t>Zusammenhang von Krisen und Aktienkursentwicklung</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dirty="0">
                <a:solidFill>
                  <a:srgbClr val="616156"/>
                </a:solidFill>
              </a:rPr>
              <a:t>Union Investment | Genossenschaftliche </a:t>
            </a:r>
            <a:r>
              <a:rPr lang="de-DE" dirty="0" err="1">
                <a:solidFill>
                  <a:srgbClr val="616156"/>
                </a:solidFill>
              </a:rPr>
              <a:t>FinanzGruppe</a:t>
            </a:r>
            <a:r>
              <a:rPr lang="de-DE" dirty="0">
                <a:solidFill>
                  <a:srgbClr val="616156"/>
                </a:solidFill>
              </a:rPr>
              <a:t> Volksbanken Raiffeisenbanken  (internes Dokument)</a:t>
            </a:r>
            <a:endParaRPr lang="de-DE" sz="1200" dirty="0">
              <a:solidFill>
                <a:srgbClr val="616156"/>
              </a:solidFill>
            </a:endParaRPr>
          </a:p>
        </p:txBody>
      </p:sp>
      <p:pic>
        <p:nvPicPr>
          <p:cNvPr id="4" name="Grafik 3">
            <a:extLst>
              <a:ext uri="{FF2B5EF4-FFF2-40B4-BE49-F238E27FC236}">
                <a16:creationId xmlns:a16="http://schemas.microsoft.com/office/drawing/2014/main" id="{19F73E74-CED5-EC2C-35E4-7F77C8DC40F4}"/>
              </a:ext>
            </a:extLst>
          </p:cNvPr>
          <p:cNvPicPr>
            <a:picLocks noChangeAspect="1"/>
          </p:cNvPicPr>
          <p:nvPr/>
        </p:nvPicPr>
        <p:blipFill rotWithShape="1">
          <a:blip r:embed="rId2"/>
          <a:srcRect b="4606"/>
          <a:stretch/>
        </p:blipFill>
        <p:spPr>
          <a:xfrm>
            <a:off x="849739" y="1665786"/>
            <a:ext cx="8992333" cy="4739627"/>
          </a:xfrm>
          <a:prstGeom prst="rect">
            <a:avLst/>
          </a:prstGeom>
        </p:spPr>
      </p:pic>
      <p:sp>
        <p:nvSpPr>
          <p:cNvPr id="5" name="Textfeld 4">
            <a:extLst>
              <a:ext uri="{FF2B5EF4-FFF2-40B4-BE49-F238E27FC236}">
                <a16:creationId xmlns:a16="http://schemas.microsoft.com/office/drawing/2014/main" id="{878335DC-1473-41D7-B4EF-6C466F1A4FB9}"/>
              </a:ext>
            </a:extLst>
          </p:cNvPr>
          <p:cNvSpPr txBox="1"/>
          <p:nvPr/>
        </p:nvSpPr>
        <p:spPr>
          <a:xfrm>
            <a:off x="3872138" y="1665786"/>
            <a:ext cx="2723870" cy="490855"/>
          </a:xfrm>
          <a:prstGeom prst="rect">
            <a:avLst/>
          </a:prstGeom>
          <a:solidFill>
            <a:schemeClr val="bg1"/>
          </a:solidFill>
        </p:spPr>
        <p:txBody>
          <a:bodyPr wrap="square" lIns="0" tIns="0" rIns="0" bIns="0" rtlCol="0">
            <a:spAutoFit/>
          </a:bodyPr>
          <a:lstStyle/>
          <a:p>
            <a:endParaRPr lang="de-DE" sz="1050" dirty="0"/>
          </a:p>
        </p:txBody>
      </p:sp>
      <p:sp>
        <p:nvSpPr>
          <p:cNvPr id="6" name="Textfeld 5">
            <a:extLst>
              <a:ext uri="{FF2B5EF4-FFF2-40B4-BE49-F238E27FC236}">
                <a16:creationId xmlns:a16="http://schemas.microsoft.com/office/drawing/2014/main" id="{20A0F0C4-C58A-90E3-B69D-449973D3CA99}"/>
              </a:ext>
            </a:extLst>
          </p:cNvPr>
          <p:cNvSpPr txBox="1"/>
          <p:nvPr/>
        </p:nvSpPr>
        <p:spPr>
          <a:xfrm>
            <a:off x="9134976" y="3841481"/>
            <a:ext cx="872054" cy="638051"/>
          </a:xfrm>
          <a:prstGeom prst="rect">
            <a:avLst/>
          </a:prstGeom>
          <a:solidFill>
            <a:schemeClr val="bg1"/>
          </a:solidFill>
        </p:spPr>
        <p:txBody>
          <a:bodyPr wrap="square" lIns="0" tIns="0" rIns="0" bIns="0" rtlCol="0">
            <a:spAutoFit/>
          </a:bodyPr>
          <a:lstStyle/>
          <a:p>
            <a:endParaRPr lang="de-DE" sz="1050" dirty="0"/>
          </a:p>
        </p:txBody>
      </p:sp>
      <p:sp>
        <p:nvSpPr>
          <p:cNvPr id="7" name="Textfeld 6">
            <a:extLst>
              <a:ext uri="{FF2B5EF4-FFF2-40B4-BE49-F238E27FC236}">
                <a16:creationId xmlns:a16="http://schemas.microsoft.com/office/drawing/2014/main" id="{50A465F6-359B-AD36-1D8A-9D3B034D7A41}"/>
              </a:ext>
            </a:extLst>
          </p:cNvPr>
          <p:cNvSpPr txBox="1"/>
          <p:nvPr/>
        </p:nvSpPr>
        <p:spPr>
          <a:xfrm>
            <a:off x="9186346" y="3690280"/>
            <a:ext cx="707096" cy="378286"/>
          </a:xfrm>
          <a:prstGeom prst="rect">
            <a:avLst/>
          </a:prstGeom>
          <a:solidFill>
            <a:schemeClr val="bg1"/>
          </a:solidFill>
        </p:spPr>
        <p:txBody>
          <a:bodyPr wrap="square" lIns="0" tIns="0" rIns="0" bIns="0" rtlCol="0">
            <a:spAutoFit/>
          </a:bodyPr>
          <a:lstStyle/>
          <a:p>
            <a:endParaRPr lang="de-DE" sz="1050" dirty="0"/>
          </a:p>
        </p:txBody>
      </p:sp>
      <p:sp>
        <p:nvSpPr>
          <p:cNvPr id="8" name="Textfeld 7">
            <a:extLst>
              <a:ext uri="{FF2B5EF4-FFF2-40B4-BE49-F238E27FC236}">
                <a16:creationId xmlns:a16="http://schemas.microsoft.com/office/drawing/2014/main" id="{B5C4BB06-49D5-C08E-07FF-DE96A3EC855A}"/>
              </a:ext>
            </a:extLst>
          </p:cNvPr>
          <p:cNvSpPr txBox="1"/>
          <p:nvPr/>
        </p:nvSpPr>
        <p:spPr>
          <a:xfrm>
            <a:off x="684781" y="2236475"/>
            <a:ext cx="2723870" cy="490855"/>
          </a:xfrm>
          <a:prstGeom prst="rect">
            <a:avLst/>
          </a:prstGeom>
          <a:solidFill>
            <a:schemeClr val="bg1"/>
          </a:solidFill>
        </p:spPr>
        <p:txBody>
          <a:bodyPr wrap="square" lIns="0" tIns="0" rIns="0" bIns="0" rtlCol="0">
            <a:spAutoFit/>
          </a:bodyPr>
          <a:lstStyle/>
          <a:p>
            <a:endParaRPr lang="de-DE" sz="1050" dirty="0"/>
          </a:p>
        </p:txBody>
      </p:sp>
    </p:spTree>
    <p:extLst>
      <p:ext uri="{BB962C8B-B14F-4D97-AF65-F5344CB8AC3E}">
        <p14:creationId xmlns:p14="http://schemas.microsoft.com/office/powerpoint/2010/main" val="49558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13</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p:txBody>
          <a:bodyPr/>
          <a:lstStyle/>
          <a:p>
            <a:r>
              <a:rPr lang="de-DE" dirty="0"/>
              <a:t>Zusammenhang von Krisen und Aktienkursentwicklung</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dirty="0">
                <a:solidFill>
                  <a:srgbClr val="616156"/>
                </a:solidFill>
              </a:rPr>
              <a:t>Union Investment | Genossenschaftliche </a:t>
            </a:r>
            <a:r>
              <a:rPr lang="de-DE" dirty="0" err="1">
                <a:solidFill>
                  <a:srgbClr val="616156"/>
                </a:solidFill>
              </a:rPr>
              <a:t>FinanzGruppe</a:t>
            </a:r>
            <a:r>
              <a:rPr lang="de-DE" dirty="0">
                <a:solidFill>
                  <a:srgbClr val="616156"/>
                </a:solidFill>
              </a:rPr>
              <a:t> Volksbanken Raiffeisenbanken  (internes Dokument)</a:t>
            </a:r>
            <a:endParaRPr lang="de-DE" sz="1200" dirty="0">
              <a:solidFill>
                <a:srgbClr val="616156"/>
              </a:solidFill>
            </a:endParaRPr>
          </a:p>
        </p:txBody>
      </p:sp>
      <p:pic>
        <p:nvPicPr>
          <p:cNvPr id="4" name="Grafik 3">
            <a:extLst>
              <a:ext uri="{FF2B5EF4-FFF2-40B4-BE49-F238E27FC236}">
                <a16:creationId xmlns:a16="http://schemas.microsoft.com/office/drawing/2014/main" id="{19F73E74-CED5-EC2C-35E4-7F77C8DC40F4}"/>
              </a:ext>
            </a:extLst>
          </p:cNvPr>
          <p:cNvPicPr>
            <a:picLocks noChangeAspect="1"/>
          </p:cNvPicPr>
          <p:nvPr/>
        </p:nvPicPr>
        <p:blipFill rotWithShape="1">
          <a:blip r:embed="rId2"/>
          <a:srcRect b="4606"/>
          <a:stretch/>
        </p:blipFill>
        <p:spPr>
          <a:xfrm>
            <a:off x="849739" y="1665786"/>
            <a:ext cx="8992333" cy="4739627"/>
          </a:xfrm>
          <a:prstGeom prst="rect">
            <a:avLst/>
          </a:prstGeom>
        </p:spPr>
      </p:pic>
    </p:spTree>
    <p:extLst>
      <p:ext uri="{BB962C8B-B14F-4D97-AF65-F5344CB8AC3E}">
        <p14:creationId xmlns:p14="http://schemas.microsoft.com/office/powerpoint/2010/main" val="67416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14</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 jeder Krise steckt auch eine Chance!</a:t>
            </a:r>
          </a:p>
        </p:txBody>
      </p:sp>
      <p:sp>
        <p:nvSpPr>
          <p:cNvPr id="8" name="Textplatzhalter 7">
            <a:extLst>
              <a:ext uri="{FF2B5EF4-FFF2-40B4-BE49-F238E27FC236}">
                <a16:creationId xmlns:a16="http://schemas.microsoft.com/office/drawing/2014/main" id="{11BD0923-3378-4AB6-9811-38F734EADBAC}"/>
              </a:ext>
            </a:extLst>
          </p:cNvPr>
          <p:cNvSpPr>
            <a:spLocks noGrp="1"/>
          </p:cNvSpPr>
          <p:nvPr>
            <p:ph type="body" sz="quarter" idx="14"/>
          </p:nvPr>
        </p:nvSpPr>
        <p:spPr>
          <a:xfrm>
            <a:off x="576000" y="1814731"/>
            <a:ext cx="6817021" cy="3254177"/>
          </a:xfrm>
        </p:spPr>
        <p:txBody>
          <a:bodyPr lIns="91440" tIns="45720" rIns="91440" bIns="45720" anchor="t"/>
          <a:lstStyle/>
          <a:p>
            <a:r>
              <a:rPr lang="de-DE" sz="2400" dirty="0">
                <a:solidFill>
                  <a:srgbClr val="616156"/>
                </a:solidFill>
              </a:rPr>
              <a:t>In Krisenzeiten muss man </a:t>
            </a:r>
            <a:r>
              <a:rPr lang="de-DE" sz="2400" b="1" dirty="0">
                <a:solidFill>
                  <a:srgbClr val="616156"/>
                </a:solidFill>
              </a:rPr>
              <a:t>zugleich</a:t>
            </a:r>
          </a:p>
          <a:p>
            <a:endParaRPr lang="de-DE" sz="2400" b="1" dirty="0">
              <a:solidFill>
                <a:srgbClr val="616156"/>
              </a:solidFill>
            </a:endParaRPr>
          </a:p>
          <a:p>
            <a:r>
              <a:rPr lang="de-DE" sz="2400" b="1" dirty="0">
                <a:solidFill>
                  <a:srgbClr val="616156"/>
                </a:solidFill>
              </a:rPr>
              <a:t>	</a:t>
            </a:r>
            <a:r>
              <a:rPr lang="de-DE" sz="2400" dirty="0">
                <a:solidFill>
                  <a:srgbClr val="616156"/>
                </a:solidFill>
              </a:rPr>
              <a:t>klug sparen als auch</a:t>
            </a:r>
          </a:p>
          <a:p>
            <a:r>
              <a:rPr lang="de-DE" sz="2400" b="1" dirty="0">
                <a:solidFill>
                  <a:srgbClr val="616156"/>
                </a:solidFill>
              </a:rPr>
              <a:t>	</a:t>
            </a:r>
            <a:r>
              <a:rPr lang="de-DE" sz="2400" dirty="0">
                <a:solidFill>
                  <a:srgbClr val="616156"/>
                </a:solidFill>
              </a:rPr>
              <a:t>klug investieren,</a:t>
            </a:r>
          </a:p>
          <a:p>
            <a:endParaRPr lang="de-DE" sz="2400" dirty="0">
              <a:solidFill>
                <a:srgbClr val="616156"/>
              </a:solidFill>
            </a:endParaRPr>
          </a:p>
          <a:p>
            <a:r>
              <a:rPr lang="de-DE" sz="2400" dirty="0">
                <a:solidFill>
                  <a:srgbClr val="616156"/>
                </a:solidFill>
              </a:rPr>
              <a:t>um gestärkt aus der Krise herauszukommen!</a:t>
            </a:r>
          </a:p>
          <a:p>
            <a:endParaRPr lang="de-DE" sz="2400" dirty="0">
              <a:solidFill>
                <a:srgbClr val="616156"/>
              </a:solidFill>
            </a:endParaRPr>
          </a:p>
          <a:p>
            <a:r>
              <a:rPr lang="de-DE" sz="2400" dirty="0">
                <a:solidFill>
                  <a:srgbClr val="616156"/>
                </a:solidFill>
              </a:rPr>
              <a:t>Es liegt an uns, was wir daraus machen.</a:t>
            </a:r>
            <a:endParaRPr lang="de-DE" dirty="0"/>
          </a:p>
        </p:txBody>
      </p:sp>
      <p:pic>
        <p:nvPicPr>
          <p:cNvPr id="9" name="Grafik 8">
            <a:extLst>
              <a:ext uri="{FF2B5EF4-FFF2-40B4-BE49-F238E27FC236}">
                <a16:creationId xmlns:a16="http://schemas.microsoft.com/office/drawing/2014/main" id="{A476AA71-023A-4DFD-A4DA-80A5979FDCE5}"/>
              </a:ext>
            </a:extLst>
          </p:cNvPr>
          <p:cNvPicPr>
            <a:picLocks noChangeAspect="1"/>
          </p:cNvPicPr>
          <p:nvPr/>
        </p:nvPicPr>
        <p:blipFill rotWithShape="1">
          <a:blip r:embed="rId2">
            <a:extLst>
              <a:ext uri="{28A0092B-C50C-407E-A947-70E740481C1C}">
                <a14:useLocalDpi xmlns:a14="http://schemas.microsoft.com/office/drawing/2010/main" val="0"/>
              </a:ext>
            </a:extLst>
          </a:blip>
          <a:srcRect r="25294"/>
          <a:stretch/>
        </p:blipFill>
        <p:spPr>
          <a:xfrm flipH="1">
            <a:off x="5200000" y="2984572"/>
            <a:ext cx="4915813" cy="3841627"/>
          </a:xfrm>
          <a:prstGeom prst="rect">
            <a:avLst/>
          </a:prstGeom>
        </p:spPr>
      </p:pic>
    </p:spTree>
    <p:extLst>
      <p:ext uri="{BB962C8B-B14F-4D97-AF65-F5344CB8AC3E}">
        <p14:creationId xmlns:p14="http://schemas.microsoft.com/office/powerpoint/2010/main" val="33180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DF14E1F-12AE-4659-8F5D-98385E6DFAF4}"/>
              </a:ext>
            </a:extLst>
          </p:cNvPr>
          <p:cNvSpPr>
            <a:spLocks noGrp="1"/>
          </p:cNvSpPr>
          <p:nvPr>
            <p:ph type="sldNum" sz="quarter" idx="12"/>
          </p:nvPr>
        </p:nvSpPr>
        <p:spPr/>
        <p:txBody>
          <a:bodyPr/>
          <a:lstStyle/>
          <a:p>
            <a:fld id="{DE1AF69B-1505-C34D-A63C-B761774185D8}" type="slidenum">
              <a:rPr lang="de-DE" smtClean="0"/>
              <a:pPr/>
              <a:t>15</a:t>
            </a:fld>
            <a:endParaRPr lang="de-DE"/>
          </a:p>
        </p:txBody>
      </p:sp>
      <p:sp>
        <p:nvSpPr>
          <p:cNvPr id="4" name="Textplatzhalter 3">
            <a:extLst>
              <a:ext uri="{FF2B5EF4-FFF2-40B4-BE49-F238E27FC236}">
                <a16:creationId xmlns:a16="http://schemas.microsoft.com/office/drawing/2014/main" id="{581AEEA0-7AB7-4938-89BB-38B608724055}"/>
              </a:ext>
            </a:extLst>
          </p:cNvPr>
          <p:cNvSpPr>
            <a:spLocks noGrp="1"/>
          </p:cNvSpPr>
          <p:nvPr>
            <p:ph type="body" sz="quarter" idx="13"/>
          </p:nvPr>
        </p:nvSpPr>
        <p:spPr>
          <a:xfrm>
            <a:off x="569567" y="360000"/>
            <a:ext cx="9131994" cy="1015200"/>
          </a:xfrm>
        </p:spPr>
        <p:txBody>
          <a:bodyPr lIns="91440" tIns="45720" rIns="91440" bIns="45720" anchor="b"/>
          <a:lstStyle/>
          <a:p>
            <a:r>
              <a:rPr lang="de-DE" dirty="0">
                <a:cs typeface="Times"/>
              </a:rPr>
              <a:t>Was jeden Einzelnen von uns derzeit beschäftigt?</a:t>
            </a:r>
            <a:endParaRPr lang="de-DE" dirty="0">
              <a:ea typeface="+mn-lt"/>
              <a:cs typeface="+mn-lt"/>
            </a:endParaRPr>
          </a:p>
        </p:txBody>
      </p:sp>
      <p:sp>
        <p:nvSpPr>
          <p:cNvPr id="8" name="Textfeld 7">
            <a:extLst>
              <a:ext uri="{FF2B5EF4-FFF2-40B4-BE49-F238E27FC236}">
                <a16:creationId xmlns:a16="http://schemas.microsoft.com/office/drawing/2014/main" id="{807B1D6B-26AE-7945-EA19-CB1C44D47850}"/>
              </a:ext>
            </a:extLst>
          </p:cNvPr>
          <p:cNvSpPr txBox="1"/>
          <p:nvPr/>
        </p:nvSpPr>
        <p:spPr>
          <a:xfrm rot="21074670">
            <a:off x="613630" y="2068526"/>
            <a:ext cx="1984443" cy="646331"/>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Inflation und Zinsentwicklung</a:t>
            </a:r>
          </a:p>
        </p:txBody>
      </p:sp>
      <p:sp>
        <p:nvSpPr>
          <p:cNvPr id="9" name="Textfeld 8">
            <a:extLst>
              <a:ext uri="{FF2B5EF4-FFF2-40B4-BE49-F238E27FC236}">
                <a16:creationId xmlns:a16="http://schemas.microsoft.com/office/drawing/2014/main" id="{DDAF9043-8637-A72B-AA8E-AE10F0EB3B83}"/>
              </a:ext>
            </a:extLst>
          </p:cNvPr>
          <p:cNvSpPr txBox="1"/>
          <p:nvPr/>
        </p:nvSpPr>
        <p:spPr>
          <a:xfrm rot="1154365">
            <a:off x="8516306" y="4610053"/>
            <a:ext cx="1393863" cy="3693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Vermögen</a:t>
            </a:r>
          </a:p>
        </p:txBody>
      </p:sp>
      <p:sp>
        <p:nvSpPr>
          <p:cNvPr id="10" name="Textfeld 9">
            <a:extLst>
              <a:ext uri="{FF2B5EF4-FFF2-40B4-BE49-F238E27FC236}">
                <a16:creationId xmlns:a16="http://schemas.microsoft.com/office/drawing/2014/main" id="{D5D4CEFD-C67D-7BD0-B8DE-84DB7A552681}"/>
              </a:ext>
            </a:extLst>
          </p:cNvPr>
          <p:cNvSpPr txBox="1"/>
          <p:nvPr/>
        </p:nvSpPr>
        <p:spPr>
          <a:xfrm rot="441022">
            <a:off x="6910392" y="2215483"/>
            <a:ext cx="3167975" cy="788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877"/>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000" dirty="0"/>
              <a:t>Post-Corona und Post-Ukraine-Krieg</a:t>
            </a:r>
          </a:p>
        </p:txBody>
      </p:sp>
      <p:sp>
        <p:nvSpPr>
          <p:cNvPr id="11" name="Textfeld 10">
            <a:extLst>
              <a:ext uri="{FF2B5EF4-FFF2-40B4-BE49-F238E27FC236}">
                <a16:creationId xmlns:a16="http://schemas.microsoft.com/office/drawing/2014/main" id="{22C7E7EA-F60E-D846-BC6B-05A55EDF1A8B}"/>
              </a:ext>
            </a:extLst>
          </p:cNvPr>
          <p:cNvSpPr txBox="1"/>
          <p:nvPr/>
        </p:nvSpPr>
        <p:spPr>
          <a:xfrm>
            <a:off x="4184962" y="4915942"/>
            <a:ext cx="261421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Lebenserwartung</a:t>
            </a:r>
          </a:p>
        </p:txBody>
      </p:sp>
      <p:sp>
        <p:nvSpPr>
          <p:cNvPr id="12" name="Textfeld 11">
            <a:extLst>
              <a:ext uri="{FF2B5EF4-FFF2-40B4-BE49-F238E27FC236}">
                <a16:creationId xmlns:a16="http://schemas.microsoft.com/office/drawing/2014/main" id="{2731A781-7123-7BEE-55E6-0B618F771847}"/>
              </a:ext>
            </a:extLst>
          </p:cNvPr>
          <p:cNvSpPr txBox="1"/>
          <p:nvPr/>
        </p:nvSpPr>
        <p:spPr>
          <a:xfrm rot="573000">
            <a:off x="6985724" y="5810263"/>
            <a:ext cx="1940484" cy="646331"/>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Altersarmut und Altersvorsorge</a:t>
            </a:r>
          </a:p>
        </p:txBody>
      </p:sp>
      <p:sp>
        <p:nvSpPr>
          <p:cNvPr id="13" name="Textfeld 12">
            <a:extLst>
              <a:ext uri="{FF2B5EF4-FFF2-40B4-BE49-F238E27FC236}">
                <a16:creationId xmlns:a16="http://schemas.microsoft.com/office/drawing/2014/main" id="{23785340-A4A6-DB3B-7EFF-AB696FE33991}"/>
              </a:ext>
            </a:extLst>
          </p:cNvPr>
          <p:cNvSpPr txBox="1"/>
          <p:nvPr/>
        </p:nvSpPr>
        <p:spPr>
          <a:xfrm>
            <a:off x="576000" y="5653770"/>
            <a:ext cx="3170259" cy="8202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Nachhaltigkeit, Klima- und Umweltschutz</a:t>
            </a:r>
          </a:p>
        </p:txBody>
      </p:sp>
      <p:sp>
        <p:nvSpPr>
          <p:cNvPr id="14" name="Textfeld 13">
            <a:extLst>
              <a:ext uri="{FF2B5EF4-FFF2-40B4-BE49-F238E27FC236}">
                <a16:creationId xmlns:a16="http://schemas.microsoft.com/office/drawing/2014/main" id="{840102A3-133C-AE34-D1E9-033054092E5A}"/>
              </a:ext>
            </a:extLst>
          </p:cNvPr>
          <p:cNvSpPr txBox="1"/>
          <p:nvPr/>
        </p:nvSpPr>
        <p:spPr>
          <a:xfrm rot="21441977">
            <a:off x="3288584" y="2333844"/>
            <a:ext cx="2134833" cy="72430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4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Aktien &amp; Fonds</a:t>
            </a:r>
          </a:p>
        </p:txBody>
      </p:sp>
      <p:sp>
        <p:nvSpPr>
          <p:cNvPr id="15" name="Textfeld 14">
            <a:extLst>
              <a:ext uri="{FF2B5EF4-FFF2-40B4-BE49-F238E27FC236}">
                <a16:creationId xmlns:a16="http://schemas.microsoft.com/office/drawing/2014/main" id="{3E7166F4-95A3-46B7-5379-6CB960E178FC}"/>
              </a:ext>
            </a:extLst>
          </p:cNvPr>
          <p:cNvSpPr txBox="1"/>
          <p:nvPr/>
        </p:nvSpPr>
        <p:spPr>
          <a:xfrm>
            <a:off x="5068111" y="3747693"/>
            <a:ext cx="3102493" cy="369332"/>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Energiepreise und -sicherheit</a:t>
            </a:r>
          </a:p>
        </p:txBody>
      </p:sp>
      <p:sp>
        <p:nvSpPr>
          <p:cNvPr id="16" name="Textfeld 15">
            <a:extLst>
              <a:ext uri="{FF2B5EF4-FFF2-40B4-BE49-F238E27FC236}">
                <a16:creationId xmlns:a16="http://schemas.microsoft.com/office/drawing/2014/main" id="{62E8A448-1265-1F82-E7BE-98465F2B8468}"/>
              </a:ext>
            </a:extLst>
          </p:cNvPr>
          <p:cNvSpPr txBox="1"/>
          <p:nvPr/>
        </p:nvSpPr>
        <p:spPr>
          <a:xfrm rot="21391810">
            <a:off x="576000" y="3725687"/>
            <a:ext cx="3608962" cy="646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Gesetzliche/ betriebliche Rente und demografische Entwicklung</a:t>
            </a:r>
          </a:p>
        </p:txBody>
      </p:sp>
    </p:spTree>
    <p:extLst>
      <p:ext uri="{BB962C8B-B14F-4D97-AF65-F5344CB8AC3E}">
        <p14:creationId xmlns:p14="http://schemas.microsoft.com/office/powerpoint/2010/main" val="32150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4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50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60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70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80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16</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sp>
        <p:nvSpPr>
          <p:cNvPr id="2" name="Freihandform: Form 1">
            <a:extLst>
              <a:ext uri="{FF2B5EF4-FFF2-40B4-BE49-F238E27FC236}">
                <a16:creationId xmlns:a16="http://schemas.microsoft.com/office/drawing/2014/main" id="{636DB062-3A65-5D59-2CFC-37A5606B646E}"/>
              </a:ext>
            </a:extLst>
          </p:cNvPr>
          <p:cNvSpPr/>
          <p:nvPr/>
        </p:nvSpPr>
        <p:spPr>
          <a:xfrm>
            <a:off x="1214360" y="3408979"/>
            <a:ext cx="2405659"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indent="-520700" algn="ctr" defTabSz="1043056" eaLnBrk="1" fontAlgn="auto" hangingPunct="1">
              <a:lnSpc>
                <a:spcPct val="120000"/>
              </a:lnSpc>
              <a:spcBef>
                <a:spcPts val="0"/>
              </a:spcBef>
              <a:spcAft>
                <a:spcPts val="600"/>
              </a:spcAft>
              <a:buClr>
                <a:schemeClr val="accent6">
                  <a:lumMod val="60000"/>
                  <a:lumOff val="40000"/>
                </a:schemeClr>
              </a:buClr>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Klug sparen</a:t>
            </a:r>
          </a:p>
          <a:p>
            <a:pPr indent="-520700" algn="ctr" defTabSz="1043056" eaLnBrk="1" fontAlgn="auto" hangingPunct="1">
              <a:lnSpc>
                <a:spcPct val="120000"/>
              </a:lnSpc>
              <a:spcBef>
                <a:spcPts val="0"/>
              </a:spcBef>
              <a:spcAft>
                <a:spcPts val="600"/>
              </a:spcAft>
              <a:buClr>
                <a:schemeClr val="accent6">
                  <a:lumMod val="60000"/>
                  <a:lumOff val="40000"/>
                </a:schemeClr>
              </a:buClr>
              <a:tabLst>
                <a:tab pos="2147888" algn="l"/>
              </a:tabLst>
              <a:defRPr/>
            </a:pPr>
            <a:endParaRPr lang="de-DE" sz="1800" b="1" dirty="0">
              <a:solidFill>
                <a:srgbClr val="656565"/>
              </a:solidFill>
              <a:latin typeface="Times New Roman" panose="02020603050405020304" pitchFamily="18" charset="0"/>
              <a:cs typeface="Times New Roman" panose="02020603050405020304" pitchFamily="18" charset="0"/>
            </a:endParaRPr>
          </a:p>
          <a:p>
            <a:pPr marL="0" lvl="1" algn="ctr" defTabSz="1043056">
              <a:lnSpc>
                <a:spcPct val="120000"/>
              </a:lnSpc>
              <a:spcAft>
                <a:spcPts val="600"/>
              </a:spcAft>
              <a:buClr>
                <a:schemeClr val="accent2"/>
              </a:buClr>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…beim Ressourcenverbrauchwie z.B. Energie</a:t>
            </a:r>
            <a:endParaRPr kumimoji="0" lang="de-DE"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Freihandform: Form 3">
            <a:extLst>
              <a:ext uri="{FF2B5EF4-FFF2-40B4-BE49-F238E27FC236}">
                <a16:creationId xmlns:a16="http://schemas.microsoft.com/office/drawing/2014/main" id="{6AA82C83-A09A-B246-F5FB-2633ADE1B1FB}"/>
              </a:ext>
            </a:extLst>
          </p:cNvPr>
          <p:cNvSpPr/>
          <p:nvPr/>
        </p:nvSpPr>
        <p:spPr>
          <a:xfrm>
            <a:off x="4619413" y="3408979"/>
            <a:ext cx="2410343"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marL="0" lvl="1" indent="-520700" algn="ctr" defTabSz="1043056">
              <a:lnSpc>
                <a:spcPct val="120000"/>
              </a:lnSpc>
              <a:spcAft>
                <a:spcPts val="600"/>
              </a:spcAft>
              <a:buClr>
                <a:schemeClr val="accent6">
                  <a:lumMod val="60000"/>
                  <a:lumOff val="40000"/>
                </a:schemeClr>
              </a:buClr>
              <a:buNone/>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Klug investieren</a:t>
            </a:r>
          </a:p>
          <a:p>
            <a:pPr marL="0" lvl="1" indent="-520700" algn="ctr" defTabSz="1043056">
              <a:lnSpc>
                <a:spcPct val="120000"/>
              </a:lnSpc>
              <a:spcAft>
                <a:spcPts val="600"/>
              </a:spcAft>
              <a:buClr>
                <a:schemeClr val="accent6">
                  <a:lumMod val="60000"/>
                  <a:lumOff val="40000"/>
                </a:schemeClr>
              </a:buClr>
              <a:buNone/>
              <a:tabLst>
                <a:tab pos="2147888" algn="l"/>
              </a:tabLst>
              <a:defRPr/>
            </a:pPr>
            <a:endParaRPr lang="de-DE" sz="2000" b="1" dirty="0">
              <a:solidFill>
                <a:schemeClr val="bg1">
                  <a:lumMod val="95000"/>
                </a:schemeClr>
              </a:solidFill>
              <a:latin typeface="Times New Roman" panose="02020603050405020304" pitchFamily="18" charset="0"/>
              <a:cs typeface="Times New Roman" panose="02020603050405020304" pitchFamily="18" charset="0"/>
            </a:endParaRPr>
          </a:p>
          <a:p>
            <a:pPr marL="0" lvl="1" indent="0" algn="ctr" defTabSz="1043056" eaLnBrk="1" fontAlgn="auto" hangingPunct="1">
              <a:lnSpc>
                <a:spcPct val="120000"/>
              </a:lnSpc>
              <a:spcBef>
                <a:spcPts val="0"/>
              </a:spcBef>
              <a:spcAft>
                <a:spcPts val="600"/>
              </a:spcAft>
              <a:buClr>
                <a:schemeClr val="accent2"/>
              </a:buClr>
              <a:buNone/>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…in die eigene Bildung (Bildungsrendite)</a:t>
            </a:r>
          </a:p>
        </p:txBody>
      </p:sp>
      <p:sp>
        <p:nvSpPr>
          <p:cNvPr id="11" name="Freeform 17">
            <a:extLst>
              <a:ext uri="{FF2B5EF4-FFF2-40B4-BE49-F238E27FC236}">
                <a16:creationId xmlns:a16="http://schemas.microsoft.com/office/drawing/2014/main" id="{7A08D203-D10D-A717-3158-53735B7E78B1}"/>
              </a:ext>
            </a:extLst>
          </p:cNvPr>
          <p:cNvSpPr>
            <a:spLocks noEditPoints="1"/>
          </p:cNvSpPr>
          <p:nvPr/>
        </p:nvSpPr>
        <p:spPr bwMode="auto">
          <a:xfrm>
            <a:off x="6527935" y="1552940"/>
            <a:ext cx="1316948" cy="1301569"/>
          </a:xfrm>
          <a:custGeom>
            <a:avLst/>
            <a:gdLst>
              <a:gd name="T0" fmla="*/ 1851 w 3650"/>
              <a:gd name="T1" fmla="*/ 2062 h 4566"/>
              <a:gd name="T2" fmla="*/ 1569 w 3650"/>
              <a:gd name="T3" fmla="*/ 2248 h 4566"/>
              <a:gd name="T4" fmla="*/ 1399 w 3650"/>
              <a:gd name="T5" fmla="*/ 2576 h 4566"/>
              <a:gd name="T6" fmla="*/ 1345 w 3650"/>
              <a:gd name="T7" fmla="*/ 2940 h 4566"/>
              <a:gd name="T8" fmla="*/ 1360 w 3650"/>
              <a:gd name="T9" fmla="*/ 3281 h 4566"/>
              <a:gd name="T10" fmla="*/ 1479 w 3650"/>
              <a:gd name="T11" fmla="*/ 3631 h 4566"/>
              <a:gd name="T12" fmla="*/ 1716 w 3650"/>
              <a:gd name="T13" fmla="*/ 3840 h 4566"/>
              <a:gd name="T14" fmla="*/ 2074 w 3650"/>
              <a:gd name="T15" fmla="*/ 3907 h 4566"/>
              <a:gd name="T16" fmla="*/ 2511 w 3650"/>
              <a:gd name="T17" fmla="*/ 3831 h 4566"/>
              <a:gd name="T18" fmla="*/ 2248 w 3650"/>
              <a:gd name="T19" fmla="*/ 3610 h 4566"/>
              <a:gd name="T20" fmla="*/ 1976 w 3650"/>
              <a:gd name="T21" fmla="*/ 3593 h 4566"/>
              <a:gd name="T22" fmla="*/ 1796 w 3650"/>
              <a:gd name="T23" fmla="*/ 3441 h 4566"/>
              <a:gd name="T24" fmla="*/ 2185 w 3650"/>
              <a:gd name="T25" fmla="*/ 3072 h 4566"/>
              <a:gd name="T26" fmla="*/ 1711 w 3650"/>
              <a:gd name="T27" fmla="*/ 2911 h 4566"/>
              <a:gd name="T28" fmla="*/ 1757 w 3650"/>
              <a:gd name="T29" fmla="*/ 2596 h 4566"/>
              <a:gd name="T30" fmla="*/ 1898 w 3650"/>
              <a:gd name="T31" fmla="*/ 2376 h 4566"/>
              <a:gd name="T32" fmla="*/ 2139 w 3650"/>
              <a:gd name="T33" fmla="*/ 2304 h 4566"/>
              <a:gd name="T34" fmla="*/ 2392 w 3650"/>
              <a:gd name="T35" fmla="*/ 2337 h 4566"/>
              <a:gd name="T36" fmla="*/ 2333 w 3650"/>
              <a:gd name="T37" fmla="*/ 2027 h 4566"/>
              <a:gd name="T38" fmla="*/ 1533 w 3650"/>
              <a:gd name="T39" fmla="*/ 1445 h 4566"/>
              <a:gd name="T40" fmla="*/ 2225 w 3650"/>
              <a:gd name="T41" fmla="*/ 0 h 4566"/>
              <a:gd name="T42" fmla="*/ 2371 w 3650"/>
              <a:gd name="T43" fmla="*/ 91 h 4566"/>
              <a:gd name="T44" fmla="*/ 2497 w 3650"/>
              <a:gd name="T45" fmla="*/ 296 h 4566"/>
              <a:gd name="T46" fmla="*/ 2647 w 3650"/>
              <a:gd name="T47" fmla="*/ 423 h 4566"/>
              <a:gd name="T48" fmla="*/ 2580 w 3650"/>
              <a:gd name="T49" fmla="*/ 563 h 4566"/>
              <a:gd name="T50" fmla="*/ 2388 w 3650"/>
              <a:gd name="T51" fmla="*/ 946 h 4566"/>
              <a:gd name="T52" fmla="*/ 2435 w 3650"/>
              <a:gd name="T53" fmla="*/ 1025 h 4566"/>
              <a:gd name="T54" fmla="*/ 2558 w 3650"/>
              <a:gd name="T55" fmla="*/ 1233 h 4566"/>
              <a:gd name="T56" fmla="*/ 2735 w 3650"/>
              <a:gd name="T57" fmla="*/ 1533 h 4566"/>
              <a:gd name="T58" fmla="*/ 2939 w 3650"/>
              <a:gd name="T59" fmla="*/ 1886 h 4566"/>
              <a:gd name="T60" fmla="*/ 3146 w 3650"/>
              <a:gd name="T61" fmla="*/ 2253 h 4566"/>
              <a:gd name="T62" fmla="*/ 3332 w 3650"/>
              <a:gd name="T63" fmla="*/ 2596 h 4566"/>
              <a:gd name="T64" fmla="*/ 3471 w 3650"/>
              <a:gd name="T65" fmla="*/ 2875 h 4566"/>
              <a:gd name="T66" fmla="*/ 3556 w 3650"/>
              <a:gd name="T67" fmla="*/ 3098 h 4566"/>
              <a:gd name="T68" fmla="*/ 3637 w 3650"/>
              <a:gd name="T69" fmla="*/ 3487 h 4566"/>
              <a:gd name="T70" fmla="*/ 3636 w 3650"/>
              <a:gd name="T71" fmla="*/ 3903 h 4566"/>
              <a:gd name="T72" fmla="*/ 3507 w 3650"/>
              <a:gd name="T73" fmla="*/ 4267 h 4566"/>
              <a:gd name="T74" fmla="*/ 3286 w 3650"/>
              <a:gd name="T75" fmla="*/ 4428 h 4566"/>
              <a:gd name="T76" fmla="*/ 2946 w 3650"/>
              <a:gd name="T77" fmla="*/ 4516 h 4566"/>
              <a:gd name="T78" fmla="*/ 2531 w 3650"/>
              <a:gd name="T79" fmla="*/ 4556 h 4566"/>
              <a:gd name="T80" fmla="*/ 2088 w 3650"/>
              <a:gd name="T81" fmla="*/ 4566 h 4566"/>
              <a:gd name="T82" fmla="*/ 1652 w 3650"/>
              <a:gd name="T83" fmla="*/ 4566 h 4566"/>
              <a:gd name="T84" fmla="*/ 1206 w 3650"/>
              <a:gd name="T85" fmla="*/ 4559 h 4566"/>
              <a:gd name="T86" fmla="*/ 783 w 3650"/>
              <a:gd name="T87" fmla="*/ 4529 h 4566"/>
              <a:gd name="T88" fmla="*/ 425 w 3650"/>
              <a:gd name="T89" fmla="*/ 4450 h 4566"/>
              <a:gd name="T90" fmla="*/ 176 w 3650"/>
              <a:gd name="T91" fmla="*/ 4306 h 4566"/>
              <a:gd name="T92" fmla="*/ 30 w 3650"/>
              <a:gd name="T93" fmla="*/ 3985 h 4566"/>
              <a:gd name="T94" fmla="*/ 4 w 3650"/>
              <a:gd name="T95" fmla="*/ 3570 h 4566"/>
              <a:gd name="T96" fmla="*/ 75 w 3650"/>
              <a:gd name="T97" fmla="*/ 3171 h 4566"/>
              <a:gd name="T98" fmla="*/ 158 w 3650"/>
              <a:gd name="T99" fmla="*/ 2921 h 4566"/>
              <a:gd name="T100" fmla="*/ 286 w 3650"/>
              <a:gd name="T101" fmla="*/ 2658 h 4566"/>
              <a:gd name="T102" fmla="*/ 465 w 3650"/>
              <a:gd name="T103" fmla="*/ 2325 h 4566"/>
              <a:gd name="T104" fmla="*/ 670 w 3650"/>
              <a:gd name="T105" fmla="*/ 1959 h 4566"/>
              <a:gd name="T106" fmla="*/ 876 w 3650"/>
              <a:gd name="T107" fmla="*/ 1601 h 4566"/>
              <a:gd name="T108" fmla="*/ 1060 w 3650"/>
              <a:gd name="T109" fmla="*/ 1287 h 4566"/>
              <a:gd name="T110" fmla="*/ 1195 w 3650"/>
              <a:gd name="T111" fmla="*/ 1057 h 4566"/>
              <a:gd name="T112" fmla="*/ 1260 w 3650"/>
              <a:gd name="T113" fmla="*/ 951 h 4566"/>
              <a:gd name="T114" fmla="*/ 1107 w 3650"/>
              <a:gd name="T115" fmla="*/ 588 h 4566"/>
              <a:gd name="T116" fmla="*/ 998 w 3650"/>
              <a:gd name="T117" fmla="*/ 452 h 4566"/>
              <a:gd name="T118" fmla="*/ 1107 w 3650"/>
              <a:gd name="T119" fmla="*/ 318 h 4566"/>
              <a:gd name="T120" fmla="*/ 1266 w 3650"/>
              <a:gd name="T121" fmla="*/ 126 h 4566"/>
              <a:gd name="T122" fmla="*/ 1388 w 3650"/>
              <a:gd name="T123" fmla="*/ 4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0" h="4566">
                <a:moveTo>
                  <a:pt x="2153" y="2016"/>
                </a:moveTo>
                <a:lnTo>
                  <a:pt x="2071" y="2019"/>
                </a:lnTo>
                <a:lnTo>
                  <a:pt x="1994" y="2027"/>
                </a:lnTo>
                <a:lnTo>
                  <a:pt x="1920" y="2041"/>
                </a:lnTo>
                <a:lnTo>
                  <a:pt x="1851" y="2062"/>
                </a:lnTo>
                <a:lnTo>
                  <a:pt x="1786" y="2088"/>
                </a:lnTo>
                <a:lnTo>
                  <a:pt x="1725" y="2120"/>
                </a:lnTo>
                <a:lnTo>
                  <a:pt x="1669" y="2157"/>
                </a:lnTo>
                <a:lnTo>
                  <a:pt x="1617" y="2200"/>
                </a:lnTo>
                <a:lnTo>
                  <a:pt x="1569" y="2248"/>
                </a:lnTo>
                <a:lnTo>
                  <a:pt x="1526" y="2302"/>
                </a:lnTo>
                <a:lnTo>
                  <a:pt x="1487" y="2363"/>
                </a:lnTo>
                <a:lnTo>
                  <a:pt x="1453" y="2428"/>
                </a:lnTo>
                <a:lnTo>
                  <a:pt x="1424" y="2500"/>
                </a:lnTo>
                <a:lnTo>
                  <a:pt x="1399" y="2576"/>
                </a:lnTo>
                <a:lnTo>
                  <a:pt x="1378" y="2659"/>
                </a:lnTo>
                <a:lnTo>
                  <a:pt x="1140" y="2659"/>
                </a:lnTo>
                <a:lnTo>
                  <a:pt x="1140" y="2866"/>
                </a:lnTo>
                <a:lnTo>
                  <a:pt x="1349" y="2866"/>
                </a:lnTo>
                <a:lnTo>
                  <a:pt x="1345" y="2940"/>
                </a:lnTo>
                <a:lnTo>
                  <a:pt x="1343" y="3020"/>
                </a:lnTo>
                <a:lnTo>
                  <a:pt x="1343" y="3072"/>
                </a:lnTo>
                <a:lnTo>
                  <a:pt x="1140" y="3072"/>
                </a:lnTo>
                <a:lnTo>
                  <a:pt x="1140" y="3281"/>
                </a:lnTo>
                <a:lnTo>
                  <a:pt x="1360" y="3281"/>
                </a:lnTo>
                <a:lnTo>
                  <a:pt x="1374" y="3362"/>
                </a:lnTo>
                <a:lnTo>
                  <a:pt x="1393" y="3438"/>
                </a:lnTo>
                <a:lnTo>
                  <a:pt x="1418" y="3509"/>
                </a:lnTo>
                <a:lnTo>
                  <a:pt x="1446" y="3573"/>
                </a:lnTo>
                <a:lnTo>
                  <a:pt x="1479" y="3631"/>
                </a:lnTo>
                <a:lnTo>
                  <a:pt x="1516" y="3685"/>
                </a:lnTo>
                <a:lnTo>
                  <a:pt x="1559" y="3732"/>
                </a:lnTo>
                <a:lnTo>
                  <a:pt x="1606" y="3773"/>
                </a:lnTo>
                <a:lnTo>
                  <a:pt x="1659" y="3809"/>
                </a:lnTo>
                <a:lnTo>
                  <a:pt x="1716" y="3840"/>
                </a:lnTo>
                <a:lnTo>
                  <a:pt x="1776" y="3864"/>
                </a:lnTo>
                <a:lnTo>
                  <a:pt x="1844" y="3882"/>
                </a:lnTo>
                <a:lnTo>
                  <a:pt x="1915" y="3896"/>
                </a:lnTo>
                <a:lnTo>
                  <a:pt x="1992" y="3905"/>
                </a:lnTo>
                <a:lnTo>
                  <a:pt x="2074" y="3907"/>
                </a:lnTo>
                <a:lnTo>
                  <a:pt x="2168" y="3905"/>
                </a:lnTo>
                <a:lnTo>
                  <a:pt x="2259" y="3895"/>
                </a:lnTo>
                <a:lnTo>
                  <a:pt x="2348" y="3880"/>
                </a:lnTo>
                <a:lnTo>
                  <a:pt x="2431" y="3858"/>
                </a:lnTo>
                <a:lnTo>
                  <a:pt x="2511" y="3831"/>
                </a:lnTo>
                <a:lnTo>
                  <a:pt x="2450" y="3560"/>
                </a:lnTo>
                <a:lnTo>
                  <a:pt x="2406" y="3575"/>
                </a:lnTo>
                <a:lnTo>
                  <a:pt x="2356" y="3589"/>
                </a:lnTo>
                <a:lnTo>
                  <a:pt x="2304" y="3600"/>
                </a:lnTo>
                <a:lnTo>
                  <a:pt x="2248" y="3610"/>
                </a:lnTo>
                <a:lnTo>
                  <a:pt x="2194" y="3615"/>
                </a:lnTo>
                <a:lnTo>
                  <a:pt x="2142" y="3617"/>
                </a:lnTo>
                <a:lnTo>
                  <a:pt x="2081" y="3614"/>
                </a:lnTo>
                <a:lnTo>
                  <a:pt x="2026" y="3606"/>
                </a:lnTo>
                <a:lnTo>
                  <a:pt x="1976" y="3593"/>
                </a:lnTo>
                <a:lnTo>
                  <a:pt x="1931" y="3574"/>
                </a:lnTo>
                <a:lnTo>
                  <a:pt x="1890" y="3549"/>
                </a:lnTo>
                <a:lnTo>
                  <a:pt x="1854" y="3519"/>
                </a:lnTo>
                <a:lnTo>
                  <a:pt x="1824" y="3483"/>
                </a:lnTo>
                <a:lnTo>
                  <a:pt x="1796" y="3441"/>
                </a:lnTo>
                <a:lnTo>
                  <a:pt x="1772" y="3393"/>
                </a:lnTo>
                <a:lnTo>
                  <a:pt x="1753" y="3340"/>
                </a:lnTo>
                <a:lnTo>
                  <a:pt x="1736" y="3281"/>
                </a:lnTo>
                <a:lnTo>
                  <a:pt x="2185" y="3281"/>
                </a:lnTo>
                <a:lnTo>
                  <a:pt x="2185" y="3072"/>
                </a:lnTo>
                <a:lnTo>
                  <a:pt x="1713" y="3072"/>
                </a:lnTo>
                <a:lnTo>
                  <a:pt x="1711" y="3036"/>
                </a:lnTo>
                <a:lnTo>
                  <a:pt x="1710" y="3000"/>
                </a:lnTo>
                <a:lnTo>
                  <a:pt x="1710" y="2960"/>
                </a:lnTo>
                <a:lnTo>
                  <a:pt x="1711" y="2911"/>
                </a:lnTo>
                <a:lnTo>
                  <a:pt x="1713" y="2866"/>
                </a:lnTo>
                <a:lnTo>
                  <a:pt x="2185" y="2866"/>
                </a:lnTo>
                <a:lnTo>
                  <a:pt x="2185" y="2659"/>
                </a:lnTo>
                <a:lnTo>
                  <a:pt x="1739" y="2659"/>
                </a:lnTo>
                <a:lnTo>
                  <a:pt x="1757" y="2596"/>
                </a:lnTo>
                <a:lnTo>
                  <a:pt x="1776" y="2540"/>
                </a:lnTo>
                <a:lnTo>
                  <a:pt x="1801" y="2489"/>
                </a:lnTo>
                <a:lnTo>
                  <a:pt x="1830" y="2445"/>
                </a:lnTo>
                <a:lnTo>
                  <a:pt x="1862" y="2408"/>
                </a:lnTo>
                <a:lnTo>
                  <a:pt x="1898" y="2376"/>
                </a:lnTo>
                <a:lnTo>
                  <a:pt x="1938" y="2349"/>
                </a:lnTo>
                <a:lnTo>
                  <a:pt x="1983" y="2329"/>
                </a:lnTo>
                <a:lnTo>
                  <a:pt x="2031" y="2315"/>
                </a:lnTo>
                <a:lnTo>
                  <a:pt x="2082" y="2307"/>
                </a:lnTo>
                <a:lnTo>
                  <a:pt x="2139" y="2304"/>
                </a:lnTo>
                <a:lnTo>
                  <a:pt x="2192" y="2305"/>
                </a:lnTo>
                <a:lnTo>
                  <a:pt x="2244" y="2309"/>
                </a:lnTo>
                <a:lnTo>
                  <a:pt x="2297" y="2318"/>
                </a:lnTo>
                <a:lnTo>
                  <a:pt x="2347" y="2327"/>
                </a:lnTo>
                <a:lnTo>
                  <a:pt x="2392" y="2337"/>
                </a:lnTo>
                <a:lnTo>
                  <a:pt x="2432" y="2349"/>
                </a:lnTo>
                <a:lnTo>
                  <a:pt x="2492" y="2056"/>
                </a:lnTo>
                <a:lnTo>
                  <a:pt x="2443" y="2045"/>
                </a:lnTo>
                <a:lnTo>
                  <a:pt x="2389" y="2035"/>
                </a:lnTo>
                <a:lnTo>
                  <a:pt x="2333" y="2027"/>
                </a:lnTo>
                <a:lnTo>
                  <a:pt x="2272" y="2020"/>
                </a:lnTo>
                <a:lnTo>
                  <a:pt x="2212" y="2017"/>
                </a:lnTo>
                <a:lnTo>
                  <a:pt x="2153" y="2016"/>
                </a:lnTo>
                <a:close/>
                <a:moveTo>
                  <a:pt x="1533" y="987"/>
                </a:moveTo>
                <a:lnTo>
                  <a:pt x="1533" y="1445"/>
                </a:lnTo>
                <a:lnTo>
                  <a:pt x="2118" y="1445"/>
                </a:lnTo>
                <a:lnTo>
                  <a:pt x="2118" y="987"/>
                </a:lnTo>
                <a:lnTo>
                  <a:pt x="1533" y="987"/>
                </a:lnTo>
                <a:close/>
                <a:moveTo>
                  <a:pt x="1425" y="0"/>
                </a:moveTo>
                <a:lnTo>
                  <a:pt x="2225" y="0"/>
                </a:lnTo>
                <a:lnTo>
                  <a:pt x="2262" y="4"/>
                </a:lnTo>
                <a:lnTo>
                  <a:pt x="2297" y="17"/>
                </a:lnTo>
                <a:lnTo>
                  <a:pt x="2327" y="36"/>
                </a:lnTo>
                <a:lnTo>
                  <a:pt x="2352" y="61"/>
                </a:lnTo>
                <a:lnTo>
                  <a:pt x="2371" y="91"/>
                </a:lnTo>
                <a:lnTo>
                  <a:pt x="2384" y="126"/>
                </a:lnTo>
                <a:lnTo>
                  <a:pt x="2388" y="163"/>
                </a:lnTo>
                <a:lnTo>
                  <a:pt x="2388" y="255"/>
                </a:lnTo>
                <a:lnTo>
                  <a:pt x="2446" y="274"/>
                </a:lnTo>
                <a:lnTo>
                  <a:pt x="2497" y="296"/>
                </a:lnTo>
                <a:lnTo>
                  <a:pt x="2543" y="318"/>
                </a:lnTo>
                <a:lnTo>
                  <a:pt x="2580" y="343"/>
                </a:lnTo>
                <a:lnTo>
                  <a:pt x="2611" y="369"/>
                </a:lnTo>
                <a:lnTo>
                  <a:pt x="2634" y="396"/>
                </a:lnTo>
                <a:lnTo>
                  <a:pt x="2647" y="423"/>
                </a:lnTo>
                <a:lnTo>
                  <a:pt x="2652" y="452"/>
                </a:lnTo>
                <a:lnTo>
                  <a:pt x="2647" y="482"/>
                </a:lnTo>
                <a:lnTo>
                  <a:pt x="2634" y="511"/>
                </a:lnTo>
                <a:lnTo>
                  <a:pt x="2611" y="537"/>
                </a:lnTo>
                <a:lnTo>
                  <a:pt x="2580" y="563"/>
                </a:lnTo>
                <a:lnTo>
                  <a:pt x="2543" y="588"/>
                </a:lnTo>
                <a:lnTo>
                  <a:pt x="2497" y="610"/>
                </a:lnTo>
                <a:lnTo>
                  <a:pt x="2446" y="632"/>
                </a:lnTo>
                <a:lnTo>
                  <a:pt x="2388" y="652"/>
                </a:lnTo>
                <a:lnTo>
                  <a:pt x="2388" y="946"/>
                </a:lnTo>
                <a:lnTo>
                  <a:pt x="2389" y="951"/>
                </a:lnTo>
                <a:lnTo>
                  <a:pt x="2396" y="960"/>
                </a:lnTo>
                <a:lnTo>
                  <a:pt x="2406" y="975"/>
                </a:lnTo>
                <a:lnTo>
                  <a:pt x="2418" y="998"/>
                </a:lnTo>
                <a:lnTo>
                  <a:pt x="2435" y="1025"/>
                </a:lnTo>
                <a:lnTo>
                  <a:pt x="2454" y="1057"/>
                </a:lnTo>
                <a:lnTo>
                  <a:pt x="2477" y="1094"/>
                </a:lnTo>
                <a:lnTo>
                  <a:pt x="2501" y="1136"/>
                </a:lnTo>
                <a:lnTo>
                  <a:pt x="2529" y="1183"/>
                </a:lnTo>
                <a:lnTo>
                  <a:pt x="2558" y="1233"/>
                </a:lnTo>
                <a:lnTo>
                  <a:pt x="2590" y="1287"/>
                </a:lnTo>
                <a:lnTo>
                  <a:pt x="2625" y="1344"/>
                </a:lnTo>
                <a:lnTo>
                  <a:pt x="2659" y="1404"/>
                </a:lnTo>
                <a:lnTo>
                  <a:pt x="2697" y="1468"/>
                </a:lnTo>
                <a:lnTo>
                  <a:pt x="2735" y="1533"/>
                </a:lnTo>
                <a:lnTo>
                  <a:pt x="2774" y="1601"/>
                </a:lnTo>
                <a:lnTo>
                  <a:pt x="2814" y="1670"/>
                </a:lnTo>
                <a:lnTo>
                  <a:pt x="2856" y="1741"/>
                </a:lnTo>
                <a:lnTo>
                  <a:pt x="2897" y="1813"/>
                </a:lnTo>
                <a:lnTo>
                  <a:pt x="2939" y="1886"/>
                </a:lnTo>
                <a:lnTo>
                  <a:pt x="2980" y="1959"/>
                </a:lnTo>
                <a:lnTo>
                  <a:pt x="3023" y="2033"/>
                </a:lnTo>
                <a:lnTo>
                  <a:pt x="3065" y="2106"/>
                </a:lnTo>
                <a:lnTo>
                  <a:pt x="3106" y="2179"/>
                </a:lnTo>
                <a:lnTo>
                  <a:pt x="3146" y="2253"/>
                </a:lnTo>
                <a:lnTo>
                  <a:pt x="3186" y="2325"/>
                </a:lnTo>
                <a:lnTo>
                  <a:pt x="3224" y="2395"/>
                </a:lnTo>
                <a:lnTo>
                  <a:pt x="3261" y="2464"/>
                </a:lnTo>
                <a:lnTo>
                  <a:pt x="3297" y="2531"/>
                </a:lnTo>
                <a:lnTo>
                  <a:pt x="3332" y="2596"/>
                </a:lnTo>
                <a:lnTo>
                  <a:pt x="3365" y="2658"/>
                </a:lnTo>
                <a:lnTo>
                  <a:pt x="3395" y="2717"/>
                </a:lnTo>
                <a:lnTo>
                  <a:pt x="3423" y="2773"/>
                </a:lnTo>
                <a:lnTo>
                  <a:pt x="3449" y="2827"/>
                </a:lnTo>
                <a:lnTo>
                  <a:pt x="3471" y="2875"/>
                </a:lnTo>
                <a:lnTo>
                  <a:pt x="3492" y="2921"/>
                </a:lnTo>
                <a:lnTo>
                  <a:pt x="3509" y="2961"/>
                </a:lnTo>
                <a:lnTo>
                  <a:pt x="3524" y="2997"/>
                </a:lnTo>
                <a:lnTo>
                  <a:pt x="3534" y="3027"/>
                </a:lnTo>
                <a:lnTo>
                  <a:pt x="3556" y="3098"/>
                </a:lnTo>
                <a:lnTo>
                  <a:pt x="3575" y="3171"/>
                </a:lnTo>
                <a:lnTo>
                  <a:pt x="3595" y="3247"/>
                </a:lnTo>
                <a:lnTo>
                  <a:pt x="3611" y="3326"/>
                </a:lnTo>
                <a:lnTo>
                  <a:pt x="3626" y="3407"/>
                </a:lnTo>
                <a:lnTo>
                  <a:pt x="3637" y="3487"/>
                </a:lnTo>
                <a:lnTo>
                  <a:pt x="3646" y="3570"/>
                </a:lnTo>
                <a:lnTo>
                  <a:pt x="3650" y="3653"/>
                </a:lnTo>
                <a:lnTo>
                  <a:pt x="3650" y="3737"/>
                </a:lnTo>
                <a:lnTo>
                  <a:pt x="3646" y="3820"/>
                </a:lnTo>
                <a:lnTo>
                  <a:pt x="3636" y="3903"/>
                </a:lnTo>
                <a:lnTo>
                  <a:pt x="3621" y="3985"/>
                </a:lnTo>
                <a:lnTo>
                  <a:pt x="3599" y="4067"/>
                </a:lnTo>
                <a:lnTo>
                  <a:pt x="3570" y="4147"/>
                </a:lnTo>
                <a:lnTo>
                  <a:pt x="3534" y="4224"/>
                </a:lnTo>
                <a:lnTo>
                  <a:pt x="3507" y="4267"/>
                </a:lnTo>
                <a:lnTo>
                  <a:pt x="3476" y="4306"/>
                </a:lnTo>
                <a:lnTo>
                  <a:pt x="3435" y="4340"/>
                </a:lnTo>
                <a:lnTo>
                  <a:pt x="3391" y="4372"/>
                </a:lnTo>
                <a:lnTo>
                  <a:pt x="3341" y="4401"/>
                </a:lnTo>
                <a:lnTo>
                  <a:pt x="3286" y="4428"/>
                </a:lnTo>
                <a:lnTo>
                  <a:pt x="3226" y="4450"/>
                </a:lnTo>
                <a:lnTo>
                  <a:pt x="3161" y="4471"/>
                </a:lnTo>
                <a:lnTo>
                  <a:pt x="3094" y="4489"/>
                </a:lnTo>
                <a:lnTo>
                  <a:pt x="3020" y="4504"/>
                </a:lnTo>
                <a:lnTo>
                  <a:pt x="2946" y="4516"/>
                </a:lnTo>
                <a:lnTo>
                  <a:pt x="2867" y="4529"/>
                </a:lnTo>
                <a:lnTo>
                  <a:pt x="2787" y="4537"/>
                </a:lnTo>
                <a:lnTo>
                  <a:pt x="2703" y="4545"/>
                </a:lnTo>
                <a:lnTo>
                  <a:pt x="2618" y="4551"/>
                </a:lnTo>
                <a:lnTo>
                  <a:pt x="2531" y="4556"/>
                </a:lnTo>
                <a:lnTo>
                  <a:pt x="2443" y="4559"/>
                </a:lnTo>
                <a:lnTo>
                  <a:pt x="2355" y="4562"/>
                </a:lnTo>
                <a:lnTo>
                  <a:pt x="2265" y="4565"/>
                </a:lnTo>
                <a:lnTo>
                  <a:pt x="2176" y="4565"/>
                </a:lnTo>
                <a:lnTo>
                  <a:pt x="2088" y="4566"/>
                </a:lnTo>
                <a:lnTo>
                  <a:pt x="1999" y="4566"/>
                </a:lnTo>
                <a:lnTo>
                  <a:pt x="1911" y="4566"/>
                </a:lnTo>
                <a:lnTo>
                  <a:pt x="1825" y="4566"/>
                </a:lnTo>
                <a:lnTo>
                  <a:pt x="1739" y="4566"/>
                </a:lnTo>
                <a:lnTo>
                  <a:pt x="1652" y="4566"/>
                </a:lnTo>
                <a:lnTo>
                  <a:pt x="1563" y="4566"/>
                </a:lnTo>
                <a:lnTo>
                  <a:pt x="1473" y="4565"/>
                </a:lnTo>
                <a:lnTo>
                  <a:pt x="1385" y="4565"/>
                </a:lnTo>
                <a:lnTo>
                  <a:pt x="1295" y="4562"/>
                </a:lnTo>
                <a:lnTo>
                  <a:pt x="1206" y="4559"/>
                </a:lnTo>
                <a:lnTo>
                  <a:pt x="1119" y="4556"/>
                </a:lnTo>
                <a:lnTo>
                  <a:pt x="1032" y="4551"/>
                </a:lnTo>
                <a:lnTo>
                  <a:pt x="948" y="4545"/>
                </a:lnTo>
                <a:lnTo>
                  <a:pt x="863" y="4537"/>
                </a:lnTo>
                <a:lnTo>
                  <a:pt x="783" y="4529"/>
                </a:lnTo>
                <a:lnTo>
                  <a:pt x="704" y="4516"/>
                </a:lnTo>
                <a:lnTo>
                  <a:pt x="630" y="4504"/>
                </a:lnTo>
                <a:lnTo>
                  <a:pt x="558" y="4489"/>
                </a:lnTo>
                <a:lnTo>
                  <a:pt x="488" y="4471"/>
                </a:lnTo>
                <a:lnTo>
                  <a:pt x="425" y="4450"/>
                </a:lnTo>
                <a:lnTo>
                  <a:pt x="364" y="4428"/>
                </a:lnTo>
                <a:lnTo>
                  <a:pt x="309" y="4401"/>
                </a:lnTo>
                <a:lnTo>
                  <a:pt x="259" y="4372"/>
                </a:lnTo>
                <a:lnTo>
                  <a:pt x="214" y="4340"/>
                </a:lnTo>
                <a:lnTo>
                  <a:pt x="176" y="4306"/>
                </a:lnTo>
                <a:lnTo>
                  <a:pt x="143" y="4267"/>
                </a:lnTo>
                <a:lnTo>
                  <a:pt x="116" y="4224"/>
                </a:lnTo>
                <a:lnTo>
                  <a:pt x="80" y="4147"/>
                </a:lnTo>
                <a:lnTo>
                  <a:pt x="51" y="4067"/>
                </a:lnTo>
                <a:lnTo>
                  <a:pt x="30" y="3985"/>
                </a:lnTo>
                <a:lnTo>
                  <a:pt x="14" y="3903"/>
                </a:lnTo>
                <a:lnTo>
                  <a:pt x="4" y="3820"/>
                </a:lnTo>
                <a:lnTo>
                  <a:pt x="0" y="3737"/>
                </a:lnTo>
                <a:lnTo>
                  <a:pt x="0" y="3653"/>
                </a:lnTo>
                <a:lnTo>
                  <a:pt x="4" y="3570"/>
                </a:lnTo>
                <a:lnTo>
                  <a:pt x="12" y="3487"/>
                </a:lnTo>
                <a:lnTo>
                  <a:pt x="25" y="3407"/>
                </a:lnTo>
                <a:lnTo>
                  <a:pt x="39" y="3326"/>
                </a:lnTo>
                <a:lnTo>
                  <a:pt x="55" y="3247"/>
                </a:lnTo>
                <a:lnTo>
                  <a:pt x="75" y="3171"/>
                </a:lnTo>
                <a:lnTo>
                  <a:pt x="95" y="3098"/>
                </a:lnTo>
                <a:lnTo>
                  <a:pt x="116" y="3027"/>
                </a:lnTo>
                <a:lnTo>
                  <a:pt x="127" y="2997"/>
                </a:lnTo>
                <a:lnTo>
                  <a:pt x="141" y="2961"/>
                </a:lnTo>
                <a:lnTo>
                  <a:pt x="158" y="2921"/>
                </a:lnTo>
                <a:lnTo>
                  <a:pt x="178" y="2875"/>
                </a:lnTo>
                <a:lnTo>
                  <a:pt x="202" y="2827"/>
                </a:lnTo>
                <a:lnTo>
                  <a:pt x="227" y="2773"/>
                </a:lnTo>
                <a:lnTo>
                  <a:pt x="256" y="2717"/>
                </a:lnTo>
                <a:lnTo>
                  <a:pt x="286" y="2658"/>
                </a:lnTo>
                <a:lnTo>
                  <a:pt x="318" y="2596"/>
                </a:lnTo>
                <a:lnTo>
                  <a:pt x="353" y="2531"/>
                </a:lnTo>
                <a:lnTo>
                  <a:pt x="389" y="2464"/>
                </a:lnTo>
                <a:lnTo>
                  <a:pt x="426" y="2395"/>
                </a:lnTo>
                <a:lnTo>
                  <a:pt x="465" y="2325"/>
                </a:lnTo>
                <a:lnTo>
                  <a:pt x="504" y="2253"/>
                </a:lnTo>
                <a:lnTo>
                  <a:pt x="545" y="2179"/>
                </a:lnTo>
                <a:lnTo>
                  <a:pt x="585" y="2106"/>
                </a:lnTo>
                <a:lnTo>
                  <a:pt x="627" y="2033"/>
                </a:lnTo>
                <a:lnTo>
                  <a:pt x="670" y="1959"/>
                </a:lnTo>
                <a:lnTo>
                  <a:pt x="711" y="1886"/>
                </a:lnTo>
                <a:lnTo>
                  <a:pt x="753" y="1813"/>
                </a:lnTo>
                <a:lnTo>
                  <a:pt x="794" y="1741"/>
                </a:lnTo>
                <a:lnTo>
                  <a:pt x="836" y="1670"/>
                </a:lnTo>
                <a:lnTo>
                  <a:pt x="876" y="1601"/>
                </a:lnTo>
                <a:lnTo>
                  <a:pt x="916" y="1533"/>
                </a:lnTo>
                <a:lnTo>
                  <a:pt x="953" y="1468"/>
                </a:lnTo>
                <a:lnTo>
                  <a:pt x="991" y="1404"/>
                </a:lnTo>
                <a:lnTo>
                  <a:pt x="1027" y="1344"/>
                </a:lnTo>
                <a:lnTo>
                  <a:pt x="1060" y="1287"/>
                </a:lnTo>
                <a:lnTo>
                  <a:pt x="1092" y="1233"/>
                </a:lnTo>
                <a:lnTo>
                  <a:pt x="1121" y="1183"/>
                </a:lnTo>
                <a:lnTo>
                  <a:pt x="1148" y="1136"/>
                </a:lnTo>
                <a:lnTo>
                  <a:pt x="1173" y="1094"/>
                </a:lnTo>
                <a:lnTo>
                  <a:pt x="1195" y="1057"/>
                </a:lnTo>
                <a:lnTo>
                  <a:pt x="1215" y="1025"/>
                </a:lnTo>
                <a:lnTo>
                  <a:pt x="1231" y="998"/>
                </a:lnTo>
                <a:lnTo>
                  <a:pt x="1245" y="975"/>
                </a:lnTo>
                <a:lnTo>
                  <a:pt x="1255" y="960"/>
                </a:lnTo>
                <a:lnTo>
                  <a:pt x="1260" y="951"/>
                </a:lnTo>
                <a:lnTo>
                  <a:pt x="1262" y="946"/>
                </a:lnTo>
                <a:lnTo>
                  <a:pt x="1262" y="652"/>
                </a:lnTo>
                <a:lnTo>
                  <a:pt x="1204" y="632"/>
                </a:lnTo>
                <a:lnTo>
                  <a:pt x="1153" y="610"/>
                </a:lnTo>
                <a:lnTo>
                  <a:pt x="1107" y="588"/>
                </a:lnTo>
                <a:lnTo>
                  <a:pt x="1069" y="563"/>
                </a:lnTo>
                <a:lnTo>
                  <a:pt x="1039" y="537"/>
                </a:lnTo>
                <a:lnTo>
                  <a:pt x="1017" y="511"/>
                </a:lnTo>
                <a:lnTo>
                  <a:pt x="1003" y="482"/>
                </a:lnTo>
                <a:lnTo>
                  <a:pt x="998" y="452"/>
                </a:lnTo>
                <a:lnTo>
                  <a:pt x="1003" y="423"/>
                </a:lnTo>
                <a:lnTo>
                  <a:pt x="1017" y="396"/>
                </a:lnTo>
                <a:lnTo>
                  <a:pt x="1039" y="369"/>
                </a:lnTo>
                <a:lnTo>
                  <a:pt x="1069" y="343"/>
                </a:lnTo>
                <a:lnTo>
                  <a:pt x="1107" y="318"/>
                </a:lnTo>
                <a:lnTo>
                  <a:pt x="1153" y="296"/>
                </a:lnTo>
                <a:lnTo>
                  <a:pt x="1204" y="274"/>
                </a:lnTo>
                <a:lnTo>
                  <a:pt x="1262" y="255"/>
                </a:lnTo>
                <a:lnTo>
                  <a:pt x="1262" y="163"/>
                </a:lnTo>
                <a:lnTo>
                  <a:pt x="1266" y="126"/>
                </a:lnTo>
                <a:lnTo>
                  <a:pt x="1278" y="91"/>
                </a:lnTo>
                <a:lnTo>
                  <a:pt x="1298" y="61"/>
                </a:lnTo>
                <a:lnTo>
                  <a:pt x="1324" y="36"/>
                </a:lnTo>
                <a:lnTo>
                  <a:pt x="1353" y="17"/>
                </a:lnTo>
                <a:lnTo>
                  <a:pt x="1388" y="4"/>
                </a:lnTo>
                <a:lnTo>
                  <a:pt x="1425"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 name="Freihandform: Form 2">
            <a:extLst>
              <a:ext uri="{FF2B5EF4-FFF2-40B4-BE49-F238E27FC236}">
                <a16:creationId xmlns:a16="http://schemas.microsoft.com/office/drawing/2014/main" id="{8CB37942-444A-03F9-1B56-0C5A2AF6DA39}"/>
              </a:ext>
            </a:extLst>
          </p:cNvPr>
          <p:cNvSpPr/>
          <p:nvPr/>
        </p:nvSpPr>
        <p:spPr>
          <a:xfrm>
            <a:off x="7403498" y="3408979"/>
            <a:ext cx="2410343"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marL="0" lvl="1" indent="-520700" algn="ctr" defTabSz="1043056">
              <a:lnSpc>
                <a:spcPct val="120000"/>
              </a:lnSpc>
              <a:spcAft>
                <a:spcPts val="600"/>
              </a:spcAft>
              <a:buClr>
                <a:schemeClr val="accent6">
                  <a:lumMod val="60000"/>
                  <a:lumOff val="40000"/>
                </a:schemeClr>
              </a:buClr>
              <a:buNone/>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Klug investieren</a:t>
            </a:r>
          </a:p>
          <a:p>
            <a:pPr marL="0" lvl="1" indent="0" algn="ctr">
              <a:lnSpc>
                <a:spcPct val="120000"/>
              </a:lnSpc>
              <a:spcAft>
                <a:spcPts val="600"/>
              </a:spcAft>
              <a:buNone/>
            </a:pPr>
            <a:endParaRPr lang="de-DE" sz="1800" b="1" dirty="0">
              <a:solidFill>
                <a:srgbClr val="656565"/>
              </a:solidFill>
              <a:latin typeface="Times New Roman" panose="02020603050405020304" pitchFamily="18" charset="0"/>
              <a:cs typeface="Times New Roman" panose="02020603050405020304" pitchFamily="18" charset="0"/>
            </a:endParaRPr>
          </a:p>
          <a:p>
            <a:pPr marL="0" lvl="1" indent="0" algn="ctr" defTabSz="1043056" eaLnBrk="1" fontAlgn="auto" hangingPunct="1">
              <a:lnSpc>
                <a:spcPct val="120000"/>
              </a:lnSpc>
              <a:spcBef>
                <a:spcPts val="0"/>
              </a:spcBef>
              <a:spcAft>
                <a:spcPts val="600"/>
              </a:spcAft>
              <a:buClr>
                <a:schemeClr val="accent2"/>
              </a:buClr>
              <a:buNone/>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…in die finanzielle Zukunft (Altersvorsorge)</a:t>
            </a:r>
            <a:endParaRPr lang="de-DE" sz="1800" dirty="0">
              <a:solidFill>
                <a:schemeClr val="tx1"/>
              </a:solidFill>
              <a:latin typeface="Times New Roman" panose="02020603050405020304" pitchFamily="18" charset="0"/>
              <a:cs typeface="Times New Roman" panose="02020603050405020304" pitchFamily="18" charset="0"/>
            </a:endParaRPr>
          </a:p>
        </p:txBody>
      </p:sp>
      <p:cxnSp>
        <p:nvCxnSpPr>
          <p:cNvPr id="9" name="Gerade Verbindung mit Pfeil 8">
            <a:extLst>
              <a:ext uri="{FF2B5EF4-FFF2-40B4-BE49-F238E27FC236}">
                <a16:creationId xmlns:a16="http://schemas.microsoft.com/office/drawing/2014/main" id="{C240DB3B-511B-3131-2958-0FDD5957E6D1}"/>
              </a:ext>
            </a:extLst>
          </p:cNvPr>
          <p:cNvCxnSpPr>
            <a:cxnSpLocks/>
          </p:cNvCxnSpPr>
          <p:nvPr/>
        </p:nvCxnSpPr>
        <p:spPr>
          <a:xfrm>
            <a:off x="7783548" y="2813933"/>
            <a:ext cx="501804"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21F8EC5-7F60-21A0-03B5-891AD064918E}"/>
              </a:ext>
            </a:extLst>
          </p:cNvPr>
          <p:cNvCxnSpPr>
            <a:cxnSpLocks/>
          </p:cNvCxnSpPr>
          <p:nvPr/>
        </p:nvCxnSpPr>
        <p:spPr>
          <a:xfrm flipH="1">
            <a:off x="6077411" y="2802698"/>
            <a:ext cx="435964" cy="4907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3D2909E6-37A4-B1FE-E536-8651B27CE2CD}"/>
              </a:ext>
            </a:extLst>
          </p:cNvPr>
          <p:cNvSpPr/>
          <p:nvPr/>
        </p:nvSpPr>
        <p:spPr>
          <a:xfrm>
            <a:off x="4566424" y="3408979"/>
            <a:ext cx="2505371" cy="29769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59"/>
          </a:p>
        </p:txBody>
      </p:sp>
      <p:sp>
        <p:nvSpPr>
          <p:cNvPr id="8" name="Freeform 46">
            <a:extLst>
              <a:ext uri="{FF2B5EF4-FFF2-40B4-BE49-F238E27FC236}">
                <a16:creationId xmlns:a16="http://schemas.microsoft.com/office/drawing/2014/main" id="{8C53EF08-BC2F-5916-CA13-DE560303BAFF}"/>
              </a:ext>
            </a:extLst>
          </p:cNvPr>
          <p:cNvSpPr>
            <a:spLocks noEditPoints="1"/>
          </p:cNvSpPr>
          <p:nvPr/>
        </p:nvSpPr>
        <p:spPr bwMode="auto">
          <a:xfrm>
            <a:off x="1758715" y="1696124"/>
            <a:ext cx="1316948" cy="1015200"/>
          </a:xfrm>
          <a:custGeom>
            <a:avLst/>
            <a:gdLst>
              <a:gd name="T0" fmla="*/ 1231 w 5969"/>
              <a:gd name="T1" fmla="*/ 1546 h 4763"/>
              <a:gd name="T2" fmla="*/ 1287 w 5969"/>
              <a:gd name="T3" fmla="*/ 1792 h 4763"/>
              <a:gd name="T4" fmla="*/ 1539 w 5969"/>
              <a:gd name="T5" fmla="*/ 1792 h 4763"/>
              <a:gd name="T6" fmla="*/ 1593 w 5969"/>
              <a:gd name="T7" fmla="*/ 1546 h 4763"/>
              <a:gd name="T8" fmla="*/ 5259 w 5969"/>
              <a:gd name="T9" fmla="*/ 706 h 4763"/>
              <a:gd name="T10" fmla="*/ 5100 w 5969"/>
              <a:gd name="T11" fmla="*/ 851 h 4763"/>
              <a:gd name="T12" fmla="*/ 5154 w 5969"/>
              <a:gd name="T13" fmla="*/ 1064 h 4763"/>
              <a:gd name="T14" fmla="*/ 5375 w 5969"/>
              <a:gd name="T15" fmla="*/ 1093 h 4763"/>
              <a:gd name="T16" fmla="*/ 5431 w 5969"/>
              <a:gd name="T17" fmla="*/ 833 h 4763"/>
              <a:gd name="T18" fmla="*/ 5313 w 5969"/>
              <a:gd name="T19" fmla="*/ 715 h 4763"/>
              <a:gd name="T20" fmla="*/ 5313 w 5969"/>
              <a:gd name="T21" fmla="*/ 715 h 4763"/>
              <a:gd name="T22" fmla="*/ 5273 w 5969"/>
              <a:gd name="T23" fmla="*/ 708 h 4763"/>
              <a:gd name="T24" fmla="*/ 1946 w 5969"/>
              <a:gd name="T25" fmla="*/ 63 h 4763"/>
              <a:gd name="T26" fmla="*/ 2205 w 5969"/>
              <a:gd name="T27" fmla="*/ 275 h 4763"/>
              <a:gd name="T28" fmla="*/ 2314 w 5969"/>
              <a:gd name="T29" fmla="*/ 451 h 4763"/>
              <a:gd name="T30" fmla="*/ 2822 w 5969"/>
              <a:gd name="T31" fmla="*/ 427 h 4763"/>
              <a:gd name="T32" fmla="*/ 3787 w 5969"/>
              <a:gd name="T33" fmla="*/ 579 h 4763"/>
              <a:gd name="T34" fmla="*/ 4578 w 5969"/>
              <a:gd name="T35" fmla="*/ 994 h 4763"/>
              <a:gd name="T36" fmla="*/ 5000 w 5969"/>
              <a:gd name="T37" fmla="*/ 1376 h 4763"/>
              <a:gd name="T38" fmla="*/ 5165 w 5969"/>
              <a:gd name="T39" fmla="*/ 1322 h 4763"/>
              <a:gd name="T40" fmla="*/ 5297 w 5969"/>
              <a:gd name="T41" fmla="*/ 1222 h 4763"/>
              <a:gd name="T42" fmla="*/ 5078 w 5969"/>
              <a:gd name="T43" fmla="*/ 1169 h 4763"/>
              <a:gd name="T44" fmla="*/ 4940 w 5969"/>
              <a:gd name="T45" fmla="*/ 914 h 4763"/>
              <a:gd name="T46" fmla="*/ 5022 w 5969"/>
              <a:gd name="T47" fmla="*/ 634 h 4763"/>
              <a:gd name="T48" fmla="*/ 5248 w 5969"/>
              <a:gd name="T49" fmla="*/ 512 h 4763"/>
              <a:gd name="T50" fmla="*/ 5357 w 5969"/>
              <a:gd name="T51" fmla="*/ 518 h 4763"/>
              <a:gd name="T52" fmla="*/ 5563 w 5969"/>
              <a:gd name="T53" fmla="*/ 619 h 4763"/>
              <a:gd name="T54" fmla="*/ 5673 w 5969"/>
              <a:gd name="T55" fmla="*/ 880 h 4763"/>
              <a:gd name="T56" fmla="*/ 5847 w 5969"/>
              <a:gd name="T57" fmla="*/ 835 h 4763"/>
              <a:gd name="T58" fmla="*/ 5950 w 5969"/>
              <a:gd name="T59" fmla="*/ 672 h 4763"/>
              <a:gd name="T60" fmla="*/ 5969 w 5969"/>
              <a:gd name="T61" fmla="*/ 686 h 4763"/>
              <a:gd name="T62" fmla="*/ 5750 w 5969"/>
              <a:gd name="T63" fmla="*/ 1007 h 4763"/>
              <a:gd name="T64" fmla="*/ 5563 w 5969"/>
              <a:gd name="T65" fmla="*/ 1329 h 4763"/>
              <a:gd name="T66" fmla="*/ 5413 w 5969"/>
              <a:gd name="T67" fmla="*/ 1515 h 4763"/>
              <a:gd name="T68" fmla="*/ 5150 w 5969"/>
              <a:gd name="T69" fmla="*/ 1671 h 4763"/>
              <a:gd name="T70" fmla="*/ 5331 w 5969"/>
              <a:gd name="T71" fmla="*/ 2413 h 4763"/>
              <a:gd name="T72" fmla="*/ 5143 w 5969"/>
              <a:gd name="T73" fmla="*/ 3168 h 4763"/>
              <a:gd name="T74" fmla="*/ 4843 w 5969"/>
              <a:gd name="T75" fmla="*/ 3871 h 4763"/>
              <a:gd name="T76" fmla="*/ 4886 w 5969"/>
              <a:gd name="T77" fmla="*/ 4196 h 4763"/>
              <a:gd name="T78" fmla="*/ 4260 w 5969"/>
              <a:gd name="T79" fmla="*/ 4703 h 4763"/>
              <a:gd name="T80" fmla="*/ 3934 w 5969"/>
              <a:gd name="T81" fmla="*/ 4745 h 4763"/>
              <a:gd name="T82" fmla="*/ 3550 w 5969"/>
              <a:gd name="T83" fmla="*/ 4314 h 4763"/>
              <a:gd name="T84" fmla="*/ 2643 w 5969"/>
              <a:gd name="T85" fmla="*/ 4396 h 4763"/>
              <a:gd name="T86" fmla="*/ 1948 w 5969"/>
              <a:gd name="T87" fmla="*/ 4307 h 4763"/>
              <a:gd name="T88" fmla="*/ 1559 w 5969"/>
              <a:gd name="T89" fmla="*/ 4745 h 4763"/>
              <a:gd name="T90" fmla="*/ 1235 w 5969"/>
              <a:gd name="T91" fmla="*/ 4703 h 4763"/>
              <a:gd name="T92" fmla="*/ 606 w 5969"/>
              <a:gd name="T93" fmla="*/ 4196 h 4763"/>
              <a:gd name="T94" fmla="*/ 650 w 5969"/>
              <a:gd name="T95" fmla="*/ 3871 h 4763"/>
              <a:gd name="T96" fmla="*/ 436 w 5969"/>
              <a:gd name="T97" fmla="*/ 3029 h 4763"/>
              <a:gd name="T98" fmla="*/ 161 w 5969"/>
              <a:gd name="T99" fmla="*/ 2951 h 4763"/>
              <a:gd name="T100" fmla="*/ 0 w 5969"/>
              <a:gd name="T101" fmla="*/ 2632 h 4763"/>
              <a:gd name="T102" fmla="*/ 116 w 5969"/>
              <a:gd name="T103" fmla="*/ 1906 h 4763"/>
              <a:gd name="T104" fmla="*/ 436 w 5969"/>
              <a:gd name="T105" fmla="*/ 1790 h 4763"/>
              <a:gd name="T106" fmla="*/ 793 w 5969"/>
              <a:gd name="T107" fmla="*/ 1246 h 4763"/>
              <a:gd name="T108" fmla="*/ 1459 w 5969"/>
              <a:gd name="T109" fmla="*/ 748 h 4763"/>
              <a:gd name="T110" fmla="*/ 1381 w 5969"/>
              <a:gd name="T111" fmla="*/ 465 h 4763"/>
              <a:gd name="T112" fmla="*/ 1186 w 5969"/>
              <a:gd name="T113" fmla="*/ 279 h 4763"/>
              <a:gd name="T114" fmla="*/ 1050 w 5969"/>
              <a:gd name="T115" fmla="*/ 194 h 4763"/>
              <a:gd name="T116" fmla="*/ 1164 w 5969"/>
              <a:gd name="T117" fmla="*/ 87 h 4763"/>
              <a:gd name="T118" fmla="*/ 1600 w 5969"/>
              <a:gd name="T119" fmla="*/ 2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9" h="4763">
                <a:moveTo>
                  <a:pt x="1412" y="1434"/>
                </a:moveTo>
                <a:lnTo>
                  <a:pt x="1367" y="1439"/>
                </a:lnTo>
                <a:lnTo>
                  <a:pt x="1323" y="1456"/>
                </a:lnTo>
                <a:lnTo>
                  <a:pt x="1287" y="1479"/>
                </a:lnTo>
                <a:lnTo>
                  <a:pt x="1255" y="1510"/>
                </a:lnTo>
                <a:lnTo>
                  <a:pt x="1231" y="1546"/>
                </a:lnTo>
                <a:lnTo>
                  <a:pt x="1217" y="1589"/>
                </a:lnTo>
                <a:lnTo>
                  <a:pt x="1211" y="1635"/>
                </a:lnTo>
                <a:lnTo>
                  <a:pt x="1217" y="1682"/>
                </a:lnTo>
                <a:lnTo>
                  <a:pt x="1231" y="1723"/>
                </a:lnTo>
                <a:lnTo>
                  <a:pt x="1255" y="1761"/>
                </a:lnTo>
                <a:lnTo>
                  <a:pt x="1287" y="1792"/>
                </a:lnTo>
                <a:lnTo>
                  <a:pt x="1323" y="1816"/>
                </a:lnTo>
                <a:lnTo>
                  <a:pt x="1367" y="1830"/>
                </a:lnTo>
                <a:lnTo>
                  <a:pt x="1412" y="1836"/>
                </a:lnTo>
                <a:lnTo>
                  <a:pt x="1459" y="1830"/>
                </a:lnTo>
                <a:lnTo>
                  <a:pt x="1501" y="1816"/>
                </a:lnTo>
                <a:lnTo>
                  <a:pt x="1539" y="1792"/>
                </a:lnTo>
                <a:lnTo>
                  <a:pt x="1570" y="1761"/>
                </a:lnTo>
                <a:lnTo>
                  <a:pt x="1593" y="1723"/>
                </a:lnTo>
                <a:lnTo>
                  <a:pt x="1608" y="1682"/>
                </a:lnTo>
                <a:lnTo>
                  <a:pt x="1613" y="1635"/>
                </a:lnTo>
                <a:lnTo>
                  <a:pt x="1608" y="1589"/>
                </a:lnTo>
                <a:lnTo>
                  <a:pt x="1593" y="1546"/>
                </a:lnTo>
                <a:lnTo>
                  <a:pt x="1570" y="1510"/>
                </a:lnTo>
                <a:lnTo>
                  <a:pt x="1539" y="1479"/>
                </a:lnTo>
                <a:lnTo>
                  <a:pt x="1501" y="1456"/>
                </a:lnTo>
                <a:lnTo>
                  <a:pt x="1459" y="1439"/>
                </a:lnTo>
                <a:lnTo>
                  <a:pt x="1412" y="1434"/>
                </a:lnTo>
                <a:close/>
                <a:moveTo>
                  <a:pt x="5259" y="706"/>
                </a:moveTo>
                <a:lnTo>
                  <a:pt x="5221" y="710"/>
                </a:lnTo>
                <a:lnTo>
                  <a:pt x="5187" y="724"/>
                </a:lnTo>
                <a:lnTo>
                  <a:pt x="5154" y="748"/>
                </a:lnTo>
                <a:lnTo>
                  <a:pt x="5130" y="777"/>
                </a:lnTo>
                <a:lnTo>
                  <a:pt x="5112" y="813"/>
                </a:lnTo>
                <a:lnTo>
                  <a:pt x="5100" y="851"/>
                </a:lnTo>
                <a:lnTo>
                  <a:pt x="5092" y="892"/>
                </a:lnTo>
                <a:lnTo>
                  <a:pt x="5092" y="934"/>
                </a:lnTo>
                <a:lnTo>
                  <a:pt x="5100" y="976"/>
                </a:lnTo>
                <a:lnTo>
                  <a:pt x="5112" y="1012"/>
                </a:lnTo>
                <a:lnTo>
                  <a:pt x="5130" y="1041"/>
                </a:lnTo>
                <a:lnTo>
                  <a:pt x="5154" y="1064"/>
                </a:lnTo>
                <a:lnTo>
                  <a:pt x="5181" y="1084"/>
                </a:lnTo>
                <a:lnTo>
                  <a:pt x="5215" y="1097"/>
                </a:lnTo>
                <a:lnTo>
                  <a:pt x="5252" y="1104"/>
                </a:lnTo>
                <a:lnTo>
                  <a:pt x="5292" y="1106"/>
                </a:lnTo>
                <a:lnTo>
                  <a:pt x="5333" y="1102"/>
                </a:lnTo>
                <a:lnTo>
                  <a:pt x="5375" y="1093"/>
                </a:lnTo>
                <a:lnTo>
                  <a:pt x="5377" y="1093"/>
                </a:lnTo>
                <a:lnTo>
                  <a:pt x="5402" y="1032"/>
                </a:lnTo>
                <a:lnTo>
                  <a:pt x="5422" y="970"/>
                </a:lnTo>
                <a:lnTo>
                  <a:pt x="5431" y="921"/>
                </a:lnTo>
                <a:lnTo>
                  <a:pt x="5435" y="874"/>
                </a:lnTo>
                <a:lnTo>
                  <a:pt x="5431" y="833"/>
                </a:lnTo>
                <a:lnTo>
                  <a:pt x="5422" y="798"/>
                </a:lnTo>
                <a:lnTo>
                  <a:pt x="5404" y="771"/>
                </a:lnTo>
                <a:lnTo>
                  <a:pt x="5378" y="746"/>
                </a:lnTo>
                <a:lnTo>
                  <a:pt x="5353" y="731"/>
                </a:lnTo>
                <a:lnTo>
                  <a:pt x="5322" y="719"/>
                </a:lnTo>
                <a:lnTo>
                  <a:pt x="5313" y="715"/>
                </a:lnTo>
                <a:lnTo>
                  <a:pt x="5311" y="715"/>
                </a:lnTo>
                <a:lnTo>
                  <a:pt x="5311" y="715"/>
                </a:lnTo>
                <a:lnTo>
                  <a:pt x="5310" y="715"/>
                </a:lnTo>
                <a:lnTo>
                  <a:pt x="5310" y="715"/>
                </a:lnTo>
                <a:lnTo>
                  <a:pt x="5311" y="715"/>
                </a:lnTo>
                <a:lnTo>
                  <a:pt x="5313" y="715"/>
                </a:lnTo>
                <a:lnTo>
                  <a:pt x="5311" y="715"/>
                </a:lnTo>
                <a:lnTo>
                  <a:pt x="5311" y="715"/>
                </a:lnTo>
                <a:lnTo>
                  <a:pt x="5304" y="713"/>
                </a:lnTo>
                <a:lnTo>
                  <a:pt x="5293" y="711"/>
                </a:lnTo>
                <a:lnTo>
                  <a:pt x="5288" y="710"/>
                </a:lnTo>
                <a:lnTo>
                  <a:pt x="5273" y="708"/>
                </a:lnTo>
                <a:lnTo>
                  <a:pt x="5259" y="706"/>
                </a:lnTo>
                <a:close/>
                <a:moveTo>
                  <a:pt x="1680" y="0"/>
                </a:moveTo>
                <a:lnTo>
                  <a:pt x="1754" y="5"/>
                </a:lnTo>
                <a:lnTo>
                  <a:pt x="1823" y="18"/>
                </a:lnTo>
                <a:lnTo>
                  <a:pt x="1886" y="38"/>
                </a:lnTo>
                <a:lnTo>
                  <a:pt x="1946" y="63"/>
                </a:lnTo>
                <a:lnTo>
                  <a:pt x="2000" y="92"/>
                </a:lnTo>
                <a:lnTo>
                  <a:pt x="2051" y="127"/>
                </a:lnTo>
                <a:lnTo>
                  <a:pt x="2096" y="161"/>
                </a:lnTo>
                <a:lnTo>
                  <a:pt x="2136" y="199"/>
                </a:lnTo>
                <a:lnTo>
                  <a:pt x="2172" y="237"/>
                </a:lnTo>
                <a:lnTo>
                  <a:pt x="2205" y="275"/>
                </a:lnTo>
                <a:lnTo>
                  <a:pt x="2232" y="313"/>
                </a:lnTo>
                <a:lnTo>
                  <a:pt x="2257" y="348"/>
                </a:lnTo>
                <a:lnTo>
                  <a:pt x="2277" y="380"/>
                </a:lnTo>
                <a:lnTo>
                  <a:pt x="2292" y="409"/>
                </a:lnTo>
                <a:lnTo>
                  <a:pt x="2305" y="433"/>
                </a:lnTo>
                <a:lnTo>
                  <a:pt x="2314" y="451"/>
                </a:lnTo>
                <a:lnTo>
                  <a:pt x="2319" y="463"/>
                </a:lnTo>
                <a:lnTo>
                  <a:pt x="2321" y="467"/>
                </a:lnTo>
                <a:lnTo>
                  <a:pt x="2321" y="467"/>
                </a:lnTo>
                <a:lnTo>
                  <a:pt x="2486" y="445"/>
                </a:lnTo>
                <a:lnTo>
                  <a:pt x="2652" y="431"/>
                </a:lnTo>
                <a:lnTo>
                  <a:pt x="2822" y="427"/>
                </a:lnTo>
                <a:lnTo>
                  <a:pt x="2992" y="431"/>
                </a:lnTo>
                <a:lnTo>
                  <a:pt x="3159" y="445"/>
                </a:lnTo>
                <a:lnTo>
                  <a:pt x="3322" y="467"/>
                </a:lnTo>
                <a:lnTo>
                  <a:pt x="3481" y="496"/>
                </a:lnTo>
                <a:lnTo>
                  <a:pt x="3637" y="534"/>
                </a:lnTo>
                <a:lnTo>
                  <a:pt x="3787" y="579"/>
                </a:lnTo>
                <a:lnTo>
                  <a:pt x="3934" y="632"/>
                </a:lnTo>
                <a:lnTo>
                  <a:pt x="4073" y="692"/>
                </a:lnTo>
                <a:lnTo>
                  <a:pt x="4209" y="759"/>
                </a:lnTo>
                <a:lnTo>
                  <a:pt x="4339" y="831"/>
                </a:lnTo>
                <a:lnTo>
                  <a:pt x="4462" y="909"/>
                </a:lnTo>
                <a:lnTo>
                  <a:pt x="4578" y="994"/>
                </a:lnTo>
                <a:lnTo>
                  <a:pt x="4687" y="1084"/>
                </a:lnTo>
                <a:lnTo>
                  <a:pt x="4790" y="1180"/>
                </a:lnTo>
                <a:lnTo>
                  <a:pt x="4884" y="1282"/>
                </a:lnTo>
                <a:lnTo>
                  <a:pt x="4971" y="1387"/>
                </a:lnTo>
                <a:lnTo>
                  <a:pt x="4986" y="1381"/>
                </a:lnTo>
                <a:lnTo>
                  <a:pt x="5000" y="1376"/>
                </a:lnTo>
                <a:lnTo>
                  <a:pt x="5029" y="1370"/>
                </a:lnTo>
                <a:lnTo>
                  <a:pt x="5038" y="1369"/>
                </a:lnTo>
                <a:lnTo>
                  <a:pt x="5049" y="1365"/>
                </a:lnTo>
                <a:lnTo>
                  <a:pt x="5060" y="1361"/>
                </a:lnTo>
                <a:lnTo>
                  <a:pt x="5096" y="1351"/>
                </a:lnTo>
                <a:lnTo>
                  <a:pt x="5165" y="1322"/>
                </a:lnTo>
                <a:lnTo>
                  <a:pt x="5208" y="1296"/>
                </a:lnTo>
                <a:lnTo>
                  <a:pt x="5246" y="1269"/>
                </a:lnTo>
                <a:lnTo>
                  <a:pt x="5281" y="1240"/>
                </a:lnTo>
                <a:lnTo>
                  <a:pt x="5286" y="1233"/>
                </a:lnTo>
                <a:lnTo>
                  <a:pt x="5292" y="1227"/>
                </a:lnTo>
                <a:lnTo>
                  <a:pt x="5297" y="1222"/>
                </a:lnTo>
                <a:lnTo>
                  <a:pt x="5302" y="1215"/>
                </a:lnTo>
                <a:lnTo>
                  <a:pt x="5246" y="1218"/>
                </a:lnTo>
                <a:lnTo>
                  <a:pt x="5188" y="1213"/>
                </a:lnTo>
                <a:lnTo>
                  <a:pt x="5150" y="1204"/>
                </a:lnTo>
                <a:lnTo>
                  <a:pt x="5114" y="1189"/>
                </a:lnTo>
                <a:lnTo>
                  <a:pt x="5078" y="1169"/>
                </a:lnTo>
                <a:lnTo>
                  <a:pt x="5045" y="1144"/>
                </a:lnTo>
                <a:lnTo>
                  <a:pt x="5016" y="1115"/>
                </a:lnTo>
                <a:lnTo>
                  <a:pt x="4993" y="1083"/>
                </a:lnTo>
                <a:lnTo>
                  <a:pt x="4966" y="1028"/>
                </a:lnTo>
                <a:lnTo>
                  <a:pt x="4948" y="972"/>
                </a:lnTo>
                <a:lnTo>
                  <a:pt x="4940" y="914"/>
                </a:lnTo>
                <a:lnTo>
                  <a:pt x="4939" y="856"/>
                </a:lnTo>
                <a:lnTo>
                  <a:pt x="4944" y="809"/>
                </a:lnTo>
                <a:lnTo>
                  <a:pt x="4955" y="764"/>
                </a:lnTo>
                <a:lnTo>
                  <a:pt x="4971" y="719"/>
                </a:lnTo>
                <a:lnTo>
                  <a:pt x="4993" y="675"/>
                </a:lnTo>
                <a:lnTo>
                  <a:pt x="5022" y="634"/>
                </a:lnTo>
                <a:lnTo>
                  <a:pt x="5051" y="603"/>
                </a:lnTo>
                <a:lnTo>
                  <a:pt x="5083" y="574"/>
                </a:lnTo>
                <a:lnTo>
                  <a:pt x="5121" y="550"/>
                </a:lnTo>
                <a:lnTo>
                  <a:pt x="5161" y="532"/>
                </a:lnTo>
                <a:lnTo>
                  <a:pt x="5205" y="520"/>
                </a:lnTo>
                <a:lnTo>
                  <a:pt x="5248" y="512"/>
                </a:lnTo>
                <a:lnTo>
                  <a:pt x="5281" y="511"/>
                </a:lnTo>
                <a:lnTo>
                  <a:pt x="5313" y="512"/>
                </a:lnTo>
                <a:lnTo>
                  <a:pt x="5330" y="514"/>
                </a:lnTo>
                <a:lnTo>
                  <a:pt x="5342" y="516"/>
                </a:lnTo>
                <a:lnTo>
                  <a:pt x="5348" y="516"/>
                </a:lnTo>
                <a:lnTo>
                  <a:pt x="5357" y="518"/>
                </a:lnTo>
                <a:lnTo>
                  <a:pt x="5373" y="521"/>
                </a:lnTo>
                <a:lnTo>
                  <a:pt x="5411" y="530"/>
                </a:lnTo>
                <a:lnTo>
                  <a:pt x="5451" y="545"/>
                </a:lnTo>
                <a:lnTo>
                  <a:pt x="5489" y="565"/>
                </a:lnTo>
                <a:lnTo>
                  <a:pt x="5527" y="588"/>
                </a:lnTo>
                <a:lnTo>
                  <a:pt x="5563" y="619"/>
                </a:lnTo>
                <a:lnTo>
                  <a:pt x="5594" y="654"/>
                </a:lnTo>
                <a:lnTo>
                  <a:pt x="5619" y="692"/>
                </a:lnTo>
                <a:lnTo>
                  <a:pt x="5641" y="733"/>
                </a:lnTo>
                <a:lnTo>
                  <a:pt x="5655" y="775"/>
                </a:lnTo>
                <a:lnTo>
                  <a:pt x="5668" y="827"/>
                </a:lnTo>
                <a:lnTo>
                  <a:pt x="5673" y="880"/>
                </a:lnTo>
                <a:lnTo>
                  <a:pt x="5675" y="931"/>
                </a:lnTo>
                <a:lnTo>
                  <a:pt x="5672" y="979"/>
                </a:lnTo>
                <a:lnTo>
                  <a:pt x="5710" y="956"/>
                </a:lnTo>
                <a:lnTo>
                  <a:pt x="5759" y="920"/>
                </a:lnTo>
                <a:lnTo>
                  <a:pt x="5806" y="880"/>
                </a:lnTo>
                <a:lnTo>
                  <a:pt x="5847" y="835"/>
                </a:lnTo>
                <a:lnTo>
                  <a:pt x="5885" y="787"/>
                </a:lnTo>
                <a:lnTo>
                  <a:pt x="5918" y="735"/>
                </a:lnTo>
                <a:lnTo>
                  <a:pt x="5943" y="681"/>
                </a:lnTo>
                <a:lnTo>
                  <a:pt x="5943" y="679"/>
                </a:lnTo>
                <a:lnTo>
                  <a:pt x="5947" y="673"/>
                </a:lnTo>
                <a:lnTo>
                  <a:pt x="5950" y="672"/>
                </a:lnTo>
                <a:lnTo>
                  <a:pt x="5956" y="670"/>
                </a:lnTo>
                <a:lnTo>
                  <a:pt x="5960" y="672"/>
                </a:lnTo>
                <a:lnTo>
                  <a:pt x="5965" y="673"/>
                </a:lnTo>
                <a:lnTo>
                  <a:pt x="5967" y="677"/>
                </a:lnTo>
                <a:lnTo>
                  <a:pt x="5969" y="682"/>
                </a:lnTo>
                <a:lnTo>
                  <a:pt x="5969" y="686"/>
                </a:lnTo>
                <a:lnTo>
                  <a:pt x="5947" y="749"/>
                </a:lnTo>
                <a:lnTo>
                  <a:pt x="5918" y="807"/>
                </a:lnTo>
                <a:lnTo>
                  <a:pt x="5883" y="864"/>
                </a:lnTo>
                <a:lnTo>
                  <a:pt x="5842" y="914"/>
                </a:lnTo>
                <a:lnTo>
                  <a:pt x="5797" y="961"/>
                </a:lnTo>
                <a:lnTo>
                  <a:pt x="5750" y="1007"/>
                </a:lnTo>
                <a:lnTo>
                  <a:pt x="5704" y="1041"/>
                </a:lnTo>
                <a:lnTo>
                  <a:pt x="5657" y="1072"/>
                </a:lnTo>
                <a:lnTo>
                  <a:pt x="5637" y="1151"/>
                </a:lnTo>
                <a:lnTo>
                  <a:pt x="5610" y="1227"/>
                </a:lnTo>
                <a:lnTo>
                  <a:pt x="5588" y="1278"/>
                </a:lnTo>
                <a:lnTo>
                  <a:pt x="5563" y="1329"/>
                </a:lnTo>
                <a:lnTo>
                  <a:pt x="5549" y="1352"/>
                </a:lnTo>
                <a:lnTo>
                  <a:pt x="5532" y="1379"/>
                </a:lnTo>
                <a:lnTo>
                  <a:pt x="5516" y="1403"/>
                </a:lnTo>
                <a:lnTo>
                  <a:pt x="5498" y="1428"/>
                </a:lnTo>
                <a:lnTo>
                  <a:pt x="5456" y="1474"/>
                </a:lnTo>
                <a:lnTo>
                  <a:pt x="5413" y="1515"/>
                </a:lnTo>
                <a:lnTo>
                  <a:pt x="5368" y="1551"/>
                </a:lnTo>
                <a:lnTo>
                  <a:pt x="5320" y="1584"/>
                </a:lnTo>
                <a:lnTo>
                  <a:pt x="5272" y="1615"/>
                </a:lnTo>
                <a:lnTo>
                  <a:pt x="5221" y="1640"/>
                </a:lnTo>
                <a:lnTo>
                  <a:pt x="5168" y="1664"/>
                </a:lnTo>
                <a:lnTo>
                  <a:pt x="5150" y="1671"/>
                </a:lnTo>
                <a:lnTo>
                  <a:pt x="5205" y="1787"/>
                </a:lnTo>
                <a:lnTo>
                  <a:pt x="5248" y="1906"/>
                </a:lnTo>
                <a:lnTo>
                  <a:pt x="5284" y="2029"/>
                </a:lnTo>
                <a:lnTo>
                  <a:pt x="5311" y="2154"/>
                </a:lnTo>
                <a:lnTo>
                  <a:pt x="5326" y="2283"/>
                </a:lnTo>
                <a:lnTo>
                  <a:pt x="5331" y="2413"/>
                </a:lnTo>
                <a:lnTo>
                  <a:pt x="5326" y="2545"/>
                </a:lnTo>
                <a:lnTo>
                  <a:pt x="5310" y="2676"/>
                </a:lnTo>
                <a:lnTo>
                  <a:pt x="5282" y="2804"/>
                </a:lnTo>
                <a:lnTo>
                  <a:pt x="5246" y="2929"/>
                </a:lnTo>
                <a:lnTo>
                  <a:pt x="5199" y="3050"/>
                </a:lnTo>
                <a:lnTo>
                  <a:pt x="5143" y="3168"/>
                </a:lnTo>
                <a:lnTo>
                  <a:pt x="5078" y="3284"/>
                </a:lnTo>
                <a:lnTo>
                  <a:pt x="5005" y="3394"/>
                </a:lnTo>
                <a:lnTo>
                  <a:pt x="4922" y="3499"/>
                </a:lnTo>
                <a:lnTo>
                  <a:pt x="4832" y="3603"/>
                </a:lnTo>
                <a:lnTo>
                  <a:pt x="4736" y="3699"/>
                </a:lnTo>
                <a:lnTo>
                  <a:pt x="4843" y="3871"/>
                </a:lnTo>
                <a:lnTo>
                  <a:pt x="4870" y="3923"/>
                </a:lnTo>
                <a:lnTo>
                  <a:pt x="4890" y="3977"/>
                </a:lnTo>
                <a:lnTo>
                  <a:pt x="4900" y="4032"/>
                </a:lnTo>
                <a:lnTo>
                  <a:pt x="4902" y="4088"/>
                </a:lnTo>
                <a:lnTo>
                  <a:pt x="4899" y="4142"/>
                </a:lnTo>
                <a:lnTo>
                  <a:pt x="4886" y="4196"/>
                </a:lnTo>
                <a:lnTo>
                  <a:pt x="4866" y="4247"/>
                </a:lnTo>
                <a:lnTo>
                  <a:pt x="4839" y="4296"/>
                </a:lnTo>
                <a:lnTo>
                  <a:pt x="4805" y="4341"/>
                </a:lnTo>
                <a:lnTo>
                  <a:pt x="4765" y="4381"/>
                </a:lnTo>
                <a:lnTo>
                  <a:pt x="4718" y="4415"/>
                </a:lnTo>
                <a:lnTo>
                  <a:pt x="4260" y="4703"/>
                </a:lnTo>
                <a:lnTo>
                  <a:pt x="4207" y="4730"/>
                </a:lnTo>
                <a:lnTo>
                  <a:pt x="4153" y="4749"/>
                </a:lnTo>
                <a:lnTo>
                  <a:pt x="4099" y="4759"/>
                </a:lnTo>
                <a:lnTo>
                  <a:pt x="4042" y="4763"/>
                </a:lnTo>
                <a:lnTo>
                  <a:pt x="3988" y="4758"/>
                </a:lnTo>
                <a:lnTo>
                  <a:pt x="3934" y="4745"/>
                </a:lnTo>
                <a:lnTo>
                  <a:pt x="3883" y="4725"/>
                </a:lnTo>
                <a:lnTo>
                  <a:pt x="3834" y="4698"/>
                </a:lnTo>
                <a:lnTo>
                  <a:pt x="3789" y="4665"/>
                </a:lnTo>
                <a:lnTo>
                  <a:pt x="3749" y="4624"/>
                </a:lnTo>
                <a:lnTo>
                  <a:pt x="3715" y="4577"/>
                </a:lnTo>
                <a:lnTo>
                  <a:pt x="3550" y="4314"/>
                </a:lnTo>
                <a:lnTo>
                  <a:pt x="3411" y="4345"/>
                </a:lnTo>
                <a:lnTo>
                  <a:pt x="3268" y="4368"/>
                </a:lnTo>
                <a:lnTo>
                  <a:pt x="3121" y="4386"/>
                </a:lnTo>
                <a:lnTo>
                  <a:pt x="2974" y="4396"/>
                </a:lnTo>
                <a:lnTo>
                  <a:pt x="2822" y="4399"/>
                </a:lnTo>
                <a:lnTo>
                  <a:pt x="2643" y="4396"/>
                </a:lnTo>
                <a:lnTo>
                  <a:pt x="2467" y="4379"/>
                </a:lnTo>
                <a:lnTo>
                  <a:pt x="2294" y="4356"/>
                </a:lnTo>
                <a:lnTo>
                  <a:pt x="2127" y="4321"/>
                </a:lnTo>
                <a:lnTo>
                  <a:pt x="1962" y="4280"/>
                </a:lnTo>
                <a:lnTo>
                  <a:pt x="1955" y="4292"/>
                </a:lnTo>
                <a:lnTo>
                  <a:pt x="1948" y="4307"/>
                </a:lnTo>
                <a:lnTo>
                  <a:pt x="1780" y="4577"/>
                </a:lnTo>
                <a:lnTo>
                  <a:pt x="1743" y="4624"/>
                </a:lnTo>
                <a:lnTo>
                  <a:pt x="1703" y="4665"/>
                </a:lnTo>
                <a:lnTo>
                  <a:pt x="1660" y="4698"/>
                </a:lnTo>
                <a:lnTo>
                  <a:pt x="1611" y="4725"/>
                </a:lnTo>
                <a:lnTo>
                  <a:pt x="1559" y="4745"/>
                </a:lnTo>
                <a:lnTo>
                  <a:pt x="1504" y="4758"/>
                </a:lnTo>
                <a:lnTo>
                  <a:pt x="1450" y="4763"/>
                </a:lnTo>
                <a:lnTo>
                  <a:pt x="1394" y="4759"/>
                </a:lnTo>
                <a:lnTo>
                  <a:pt x="1340" y="4749"/>
                </a:lnTo>
                <a:lnTo>
                  <a:pt x="1285" y="4730"/>
                </a:lnTo>
                <a:lnTo>
                  <a:pt x="1235" y="4703"/>
                </a:lnTo>
                <a:lnTo>
                  <a:pt x="777" y="4415"/>
                </a:lnTo>
                <a:lnTo>
                  <a:pt x="728" y="4381"/>
                </a:lnTo>
                <a:lnTo>
                  <a:pt x="688" y="4341"/>
                </a:lnTo>
                <a:lnTo>
                  <a:pt x="654" y="4296"/>
                </a:lnTo>
                <a:lnTo>
                  <a:pt x="626" y="4247"/>
                </a:lnTo>
                <a:lnTo>
                  <a:pt x="606" y="4196"/>
                </a:lnTo>
                <a:lnTo>
                  <a:pt x="596" y="4142"/>
                </a:lnTo>
                <a:lnTo>
                  <a:pt x="590" y="4088"/>
                </a:lnTo>
                <a:lnTo>
                  <a:pt x="594" y="4032"/>
                </a:lnTo>
                <a:lnTo>
                  <a:pt x="605" y="3977"/>
                </a:lnTo>
                <a:lnTo>
                  <a:pt x="623" y="3923"/>
                </a:lnTo>
                <a:lnTo>
                  <a:pt x="650" y="3871"/>
                </a:lnTo>
                <a:lnTo>
                  <a:pt x="816" y="3604"/>
                </a:lnTo>
                <a:lnTo>
                  <a:pt x="722" y="3499"/>
                </a:lnTo>
                <a:lnTo>
                  <a:pt x="637" y="3387"/>
                </a:lnTo>
                <a:lnTo>
                  <a:pt x="561" y="3271"/>
                </a:lnTo>
                <a:lnTo>
                  <a:pt x="494" y="3152"/>
                </a:lnTo>
                <a:lnTo>
                  <a:pt x="436" y="3029"/>
                </a:lnTo>
                <a:lnTo>
                  <a:pt x="436" y="3029"/>
                </a:lnTo>
                <a:lnTo>
                  <a:pt x="395" y="3029"/>
                </a:lnTo>
                <a:lnTo>
                  <a:pt x="331" y="3023"/>
                </a:lnTo>
                <a:lnTo>
                  <a:pt x="270" y="3007"/>
                </a:lnTo>
                <a:lnTo>
                  <a:pt x="214" y="2983"/>
                </a:lnTo>
                <a:lnTo>
                  <a:pt x="161" y="2951"/>
                </a:lnTo>
                <a:lnTo>
                  <a:pt x="116" y="2913"/>
                </a:lnTo>
                <a:lnTo>
                  <a:pt x="76" y="2866"/>
                </a:lnTo>
                <a:lnTo>
                  <a:pt x="43" y="2813"/>
                </a:lnTo>
                <a:lnTo>
                  <a:pt x="20" y="2757"/>
                </a:lnTo>
                <a:lnTo>
                  <a:pt x="5" y="2697"/>
                </a:lnTo>
                <a:lnTo>
                  <a:pt x="0" y="2632"/>
                </a:lnTo>
                <a:lnTo>
                  <a:pt x="0" y="2185"/>
                </a:lnTo>
                <a:lnTo>
                  <a:pt x="5" y="2122"/>
                </a:lnTo>
                <a:lnTo>
                  <a:pt x="20" y="2060"/>
                </a:lnTo>
                <a:lnTo>
                  <a:pt x="43" y="2004"/>
                </a:lnTo>
                <a:lnTo>
                  <a:pt x="76" y="1952"/>
                </a:lnTo>
                <a:lnTo>
                  <a:pt x="116" y="1906"/>
                </a:lnTo>
                <a:lnTo>
                  <a:pt x="161" y="1866"/>
                </a:lnTo>
                <a:lnTo>
                  <a:pt x="214" y="1834"/>
                </a:lnTo>
                <a:lnTo>
                  <a:pt x="270" y="1810"/>
                </a:lnTo>
                <a:lnTo>
                  <a:pt x="331" y="1794"/>
                </a:lnTo>
                <a:lnTo>
                  <a:pt x="395" y="1790"/>
                </a:lnTo>
                <a:lnTo>
                  <a:pt x="436" y="1790"/>
                </a:lnTo>
                <a:lnTo>
                  <a:pt x="440" y="1790"/>
                </a:lnTo>
                <a:lnTo>
                  <a:pt x="494" y="1675"/>
                </a:lnTo>
                <a:lnTo>
                  <a:pt x="556" y="1561"/>
                </a:lnTo>
                <a:lnTo>
                  <a:pt x="628" y="1452"/>
                </a:lnTo>
                <a:lnTo>
                  <a:pt x="706" y="1347"/>
                </a:lnTo>
                <a:lnTo>
                  <a:pt x="793" y="1246"/>
                </a:lnTo>
                <a:lnTo>
                  <a:pt x="887" y="1150"/>
                </a:lnTo>
                <a:lnTo>
                  <a:pt x="988" y="1059"/>
                </a:lnTo>
                <a:lnTo>
                  <a:pt x="1097" y="972"/>
                </a:lnTo>
                <a:lnTo>
                  <a:pt x="1211" y="892"/>
                </a:lnTo>
                <a:lnTo>
                  <a:pt x="1332" y="816"/>
                </a:lnTo>
                <a:lnTo>
                  <a:pt x="1459" y="748"/>
                </a:lnTo>
                <a:lnTo>
                  <a:pt x="1459" y="746"/>
                </a:lnTo>
                <a:lnTo>
                  <a:pt x="1455" y="681"/>
                </a:lnTo>
                <a:lnTo>
                  <a:pt x="1445" y="619"/>
                </a:lnTo>
                <a:lnTo>
                  <a:pt x="1428" y="563"/>
                </a:lnTo>
                <a:lnTo>
                  <a:pt x="1407" y="512"/>
                </a:lnTo>
                <a:lnTo>
                  <a:pt x="1381" y="465"/>
                </a:lnTo>
                <a:lnTo>
                  <a:pt x="1352" y="424"/>
                </a:lnTo>
                <a:lnTo>
                  <a:pt x="1322" y="387"/>
                </a:lnTo>
                <a:lnTo>
                  <a:pt x="1289" y="355"/>
                </a:lnTo>
                <a:lnTo>
                  <a:pt x="1255" y="324"/>
                </a:lnTo>
                <a:lnTo>
                  <a:pt x="1218" y="301"/>
                </a:lnTo>
                <a:lnTo>
                  <a:pt x="1186" y="279"/>
                </a:lnTo>
                <a:lnTo>
                  <a:pt x="1153" y="261"/>
                </a:lnTo>
                <a:lnTo>
                  <a:pt x="1122" y="244"/>
                </a:lnTo>
                <a:lnTo>
                  <a:pt x="1093" y="234"/>
                </a:lnTo>
                <a:lnTo>
                  <a:pt x="1074" y="223"/>
                </a:lnTo>
                <a:lnTo>
                  <a:pt x="1057" y="210"/>
                </a:lnTo>
                <a:lnTo>
                  <a:pt x="1050" y="194"/>
                </a:lnTo>
                <a:lnTo>
                  <a:pt x="1050" y="177"/>
                </a:lnTo>
                <a:lnTo>
                  <a:pt x="1055" y="161"/>
                </a:lnTo>
                <a:lnTo>
                  <a:pt x="1070" y="143"/>
                </a:lnTo>
                <a:lnTo>
                  <a:pt x="1093" y="125"/>
                </a:lnTo>
                <a:lnTo>
                  <a:pt x="1124" y="105"/>
                </a:lnTo>
                <a:lnTo>
                  <a:pt x="1164" y="87"/>
                </a:lnTo>
                <a:lnTo>
                  <a:pt x="1213" y="69"/>
                </a:lnTo>
                <a:lnTo>
                  <a:pt x="1271" y="52"/>
                </a:lnTo>
                <a:lnTo>
                  <a:pt x="1338" y="38"/>
                </a:lnTo>
                <a:lnTo>
                  <a:pt x="1416" y="24"/>
                </a:lnTo>
                <a:lnTo>
                  <a:pt x="1503" y="11"/>
                </a:lnTo>
                <a:lnTo>
                  <a:pt x="1600" y="2"/>
                </a:lnTo>
                <a:lnTo>
                  <a:pt x="1680"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336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17</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sp>
        <p:nvSpPr>
          <p:cNvPr id="8" name="Textplatzhalter 7">
            <a:extLst>
              <a:ext uri="{FF2B5EF4-FFF2-40B4-BE49-F238E27FC236}">
                <a16:creationId xmlns:a16="http://schemas.microsoft.com/office/drawing/2014/main" id="{11BD0923-3378-4AB6-9811-38F734EADBAC}"/>
              </a:ext>
            </a:extLst>
          </p:cNvPr>
          <p:cNvSpPr>
            <a:spLocks noGrp="1"/>
          </p:cNvSpPr>
          <p:nvPr>
            <p:ph type="body" sz="quarter" idx="14"/>
          </p:nvPr>
        </p:nvSpPr>
        <p:spPr>
          <a:xfrm>
            <a:off x="639787" y="1756288"/>
            <a:ext cx="9669515" cy="4254222"/>
          </a:xfrm>
        </p:spPr>
        <p:txBody>
          <a:bodyPr lIns="91440" tIns="45720" rIns="91440" bIns="45720" anchor="t"/>
          <a:lstStyle/>
          <a:p>
            <a:r>
              <a:rPr lang="de-DE" sz="2000" dirty="0">
                <a:solidFill>
                  <a:srgbClr val="616156"/>
                </a:solidFill>
              </a:rPr>
              <a:t>Eine </a:t>
            </a:r>
            <a:r>
              <a:rPr lang="de-DE" sz="2000" b="1" dirty="0">
                <a:solidFill>
                  <a:srgbClr val="616156"/>
                </a:solidFill>
              </a:rPr>
              <a:t>Rendite</a:t>
            </a:r>
            <a:r>
              <a:rPr lang="de-DE" sz="2000" dirty="0">
                <a:solidFill>
                  <a:srgbClr val="616156"/>
                </a:solidFill>
              </a:rPr>
              <a:t> bezeichnet eine Art Rente, die mittels eigener Investitionen aufgebaut wird und das eigene Vermögen längerfristig aufrecht erhält und passiv vermehrt. Renditen existieren üblicherweise in Form von Aktien, Immobilien, Rohstoffen und ähnlichen Anlagen.</a:t>
            </a:r>
          </a:p>
          <a:p>
            <a:r>
              <a:rPr lang="de-DE" sz="2000" b="1" dirty="0">
                <a:solidFill>
                  <a:srgbClr val="616156"/>
                </a:solidFill>
              </a:rPr>
              <a:t>Bildungsrenditen</a:t>
            </a:r>
            <a:r>
              <a:rPr lang="de-DE" sz="2000" dirty="0">
                <a:solidFill>
                  <a:srgbClr val="616156"/>
                </a:solidFill>
              </a:rPr>
              <a:t> bringen den prozentualen Zugewinn an Einkommen zum Ausdruck, der mit einer Bildungsinvestition, sei es in Form von Lebenszeit oder Geld, erzielt werden kann. Bildungsrenditen können für einzelne Personen, Personengruppen oder ganze Volkswirtschaften kalkulatorisch berechnet werden. Die Bildungsrendite wird berechnet, indem unterschiedliche Ausbildungsstätten miteinander verglichen werden. Auf diese Weise hat die UBS-Studie im Jahr 2017 das Ergebnis veröffentlicht, dass die Bildungsrendite von Studenten einer Fachhochschule bei 9-10 % liegt.</a:t>
            </a:r>
          </a:p>
          <a:p>
            <a:br>
              <a:rPr lang="de-DE" sz="2000" dirty="0">
                <a:solidFill>
                  <a:srgbClr val="616156"/>
                </a:solidFill>
              </a:rPr>
            </a:br>
            <a:r>
              <a:rPr lang="de-DE" sz="2000" dirty="0">
                <a:solidFill>
                  <a:srgbClr val="616156"/>
                </a:solidFill>
              </a:rPr>
              <a:t>Eine gesamtwirtschaftliche Bildungsrendite bringt den Zuwachs an Wertschöpfung zum Ausdruck, den eine private und/oder öffentliche Investition in Bildung zur Folge hat.</a:t>
            </a:r>
          </a:p>
        </p:txBody>
      </p:sp>
      <p:sp>
        <p:nvSpPr>
          <p:cNvPr id="2" name="Fußzeilenplatzhalter 1">
            <a:extLst>
              <a:ext uri="{FF2B5EF4-FFF2-40B4-BE49-F238E27FC236}">
                <a16:creationId xmlns:a16="http://schemas.microsoft.com/office/drawing/2014/main" id="{3504701F-08FB-E8FC-C290-E37367265646}"/>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sz="1200" u="sng" dirty="0">
                <a:solidFill>
                  <a:srgbClr val="616156"/>
                </a:solidFill>
                <a:hlinkClick r:id="rId2"/>
              </a:rPr>
              <a:t>https://www.socialnet.de/lexikon/Bildungsrendite#toc_2</a:t>
            </a:r>
            <a:r>
              <a:rPr lang="de-DE" dirty="0">
                <a:solidFill>
                  <a:srgbClr val="616156"/>
                </a:solidFill>
              </a:rPr>
              <a:t>, </a:t>
            </a:r>
            <a:r>
              <a:rPr lang="de-DE" sz="1200" dirty="0">
                <a:solidFill>
                  <a:srgbClr val="616156"/>
                </a:solidFill>
              </a:rPr>
              <a:t>https://www.bildungsdoc.de/blog/bildungsrendite/</a:t>
            </a:r>
          </a:p>
        </p:txBody>
      </p:sp>
    </p:spTree>
    <p:extLst>
      <p:ext uri="{BB962C8B-B14F-4D97-AF65-F5344CB8AC3E}">
        <p14:creationId xmlns:p14="http://schemas.microsoft.com/office/powerpoint/2010/main" val="39815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18</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sp>
        <p:nvSpPr>
          <p:cNvPr id="8" name="Textplatzhalter 7">
            <a:extLst>
              <a:ext uri="{FF2B5EF4-FFF2-40B4-BE49-F238E27FC236}">
                <a16:creationId xmlns:a16="http://schemas.microsoft.com/office/drawing/2014/main" id="{11BD0923-3378-4AB6-9811-38F734EADBAC}"/>
              </a:ext>
            </a:extLst>
          </p:cNvPr>
          <p:cNvSpPr>
            <a:spLocks noGrp="1"/>
          </p:cNvSpPr>
          <p:nvPr>
            <p:ph type="body" sz="quarter" idx="14"/>
          </p:nvPr>
        </p:nvSpPr>
        <p:spPr>
          <a:xfrm>
            <a:off x="639787" y="1756288"/>
            <a:ext cx="9669515" cy="4254222"/>
          </a:xfrm>
        </p:spPr>
        <p:txBody>
          <a:bodyPr lIns="91440" tIns="45720" rIns="91440" bIns="45720" anchor="t"/>
          <a:lstStyle/>
          <a:p>
            <a:r>
              <a:rPr lang="de-DE" sz="2000" dirty="0">
                <a:solidFill>
                  <a:srgbClr val="616156"/>
                </a:solidFill>
              </a:rPr>
              <a:t>Über das gesamte Arbeitsleben betrachtet liegt das Einkommen von Personen mit einer Lehrausbildung um 143 000 Euro über dem Lebenseinkommen von Personen ohne beruflichen Ausbildungsabschluss. Bei Personen mit Meister-/Technikerabschluss wiederum fällt das Lebenseinkommen 129 000 Euro höher aus als bei Personen, deren höchster Abschluss eine Lehre ist; bei Fachhochschulabsolventen sind es 267 000 Euro, bei Universitätsabsolventen 387 000 Euro (ifo Institut, München, 2017).</a:t>
            </a:r>
          </a:p>
        </p:txBody>
      </p:sp>
      <p:sp>
        <p:nvSpPr>
          <p:cNvPr id="2" name="Fußzeilenplatzhalter 1">
            <a:extLst>
              <a:ext uri="{FF2B5EF4-FFF2-40B4-BE49-F238E27FC236}">
                <a16:creationId xmlns:a16="http://schemas.microsoft.com/office/drawing/2014/main" id="{AA09D51A-EAA3-EFE5-8402-A27C01A01DFF}"/>
              </a:ext>
            </a:extLst>
          </p:cNvPr>
          <p:cNvSpPr>
            <a:spLocks noGrp="1"/>
          </p:cNvSpPr>
          <p:nvPr>
            <p:ph type="ftr" sz="quarter" idx="11"/>
          </p:nvPr>
        </p:nvSpPr>
        <p:spPr>
          <a:xfrm>
            <a:off x="576000" y="6696000"/>
            <a:ext cx="8517200" cy="277200"/>
          </a:xfrm>
        </p:spPr>
        <p:txBody>
          <a:bodyPr/>
          <a:lstStyle/>
          <a:p>
            <a:r>
              <a:rPr lang="de-DE" sz="1200" dirty="0">
                <a:solidFill>
                  <a:srgbClr val="616156"/>
                </a:solidFill>
              </a:rPr>
              <a:t>Quelle: https://www.ifo.de/publikationen/2017/aufsatz-zeitschrift/einkommensertraege-von-bildungsabschluessen-im-lebensverlauf</a:t>
            </a:r>
          </a:p>
          <a:p>
            <a:endParaRPr lang="de-DE" sz="1200" dirty="0">
              <a:solidFill>
                <a:srgbClr val="616156"/>
              </a:solidFill>
            </a:endParaRPr>
          </a:p>
        </p:txBody>
      </p:sp>
      <p:pic>
        <p:nvPicPr>
          <p:cNvPr id="4" name="Grafik 3">
            <a:extLst>
              <a:ext uri="{FF2B5EF4-FFF2-40B4-BE49-F238E27FC236}">
                <a16:creationId xmlns:a16="http://schemas.microsoft.com/office/drawing/2014/main" id="{E0B68799-E039-1135-9A20-F9661FE4D312}"/>
              </a:ext>
            </a:extLst>
          </p:cNvPr>
          <p:cNvPicPr>
            <a:picLocks noChangeAspect="1"/>
          </p:cNvPicPr>
          <p:nvPr/>
        </p:nvPicPr>
        <p:blipFill>
          <a:blip r:embed="rId2"/>
          <a:stretch>
            <a:fillRect/>
          </a:stretch>
        </p:blipFill>
        <p:spPr>
          <a:xfrm>
            <a:off x="2747368" y="3883399"/>
            <a:ext cx="5345907" cy="2621034"/>
          </a:xfrm>
          <a:prstGeom prst="rect">
            <a:avLst/>
          </a:prstGeom>
        </p:spPr>
      </p:pic>
    </p:spTree>
    <p:extLst>
      <p:ext uri="{BB962C8B-B14F-4D97-AF65-F5344CB8AC3E}">
        <p14:creationId xmlns:p14="http://schemas.microsoft.com/office/powerpoint/2010/main" val="383409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19</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sp>
        <p:nvSpPr>
          <p:cNvPr id="8" name="Textplatzhalter 7">
            <a:extLst>
              <a:ext uri="{FF2B5EF4-FFF2-40B4-BE49-F238E27FC236}">
                <a16:creationId xmlns:a16="http://schemas.microsoft.com/office/drawing/2014/main" id="{11BD0923-3378-4AB6-9811-38F734EADBAC}"/>
              </a:ext>
            </a:extLst>
          </p:cNvPr>
          <p:cNvSpPr>
            <a:spLocks noGrp="1"/>
          </p:cNvSpPr>
          <p:nvPr>
            <p:ph type="body" sz="quarter" idx="14"/>
          </p:nvPr>
        </p:nvSpPr>
        <p:spPr>
          <a:xfrm>
            <a:off x="639787" y="1756288"/>
            <a:ext cx="9669515" cy="4254222"/>
          </a:xfrm>
        </p:spPr>
        <p:txBody>
          <a:bodyPr lIns="91440" tIns="45720" rIns="91440" bIns="45720" anchor="t"/>
          <a:lstStyle/>
          <a:p>
            <a:r>
              <a:rPr lang="de-DE" sz="2000" b="1" dirty="0"/>
              <a:t>Bachelor-Bildungsrendite:</a:t>
            </a:r>
          </a:p>
          <a:p>
            <a:r>
              <a:rPr lang="de-DE" sz="2000" dirty="0"/>
              <a:t>Ein Student macht im Alter 23 seinen Bachelor und verdient 3.000 Euro netto. Das sind jeden Monat 1.000 Euro mehr als der Handwerksgeselle. Nach </a:t>
            </a:r>
            <a:r>
              <a:rPr lang="de-DE" sz="2000" b="1" dirty="0"/>
              <a:t>40 Jahren</a:t>
            </a:r>
            <a:r>
              <a:rPr lang="de-DE" sz="2000" dirty="0"/>
              <a:t> addiert sich das Mehreinkommen auf 480.000 Euro in seinem Arbeitsleben. Für die drei Jahre Studium an der Uni hat der junge Mann, oder die Frau, 36.000 Euro investiert (1.000 Euro pro Monat). Dafür bekommt er pro Jahr 12.000 Euro mehr netto als der Handwerker. Das entspricht einer Bildungsrendite von 33 %.</a:t>
            </a:r>
          </a:p>
          <a:p>
            <a:endParaRPr lang="de-DE" sz="2000" dirty="0"/>
          </a:p>
          <a:p>
            <a:r>
              <a:rPr lang="de-DE" sz="2000" dirty="0"/>
              <a:t>Mit kaum einer anderen Kapitalanlage lässt sich eine ähnlich attraktive Rendite erzielen wie mit einer Bildungsinvestition. Die Investition in Bildung macht sich auch nach einer abgeschlossenen Berufsausbildung noch bezahlt. Laut Zentrum für Europäische Wirtschaftsforschung (ZEW) haben Arbeitnehmer für jedes zusätzliche Ausbildungsjahr zwischen 5 und 6 % mehr Gehalt zu erwarten. Die höchste Bildungsrendite in Deutschland lässt sich zurzeit mit einem Fachhochschulabschluss erzielen.</a:t>
            </a:r>
          </a:p>
        </p:txBody>
      </p:sp>
      <p:sp>
        <p:nvSpPr>
          <p:cNvPr id="2" name="Fußzeilenplatzhalter 1">
            <a:extLst>
              <a:ext uri="{FF2B5EF4-FFF2-40B4-BE49-F238E27FC236}">
                <a16:creationId xmlns:a16="http://schemas.microsoft.com/office/drawing/2014/main" id="{AA09D51A-EAA3-EFE5-8402-A27C01A01DFF}"/>
              </a:ext>
            </a:extLst>
          </p:cNvPr>
          <p:cNvSpPr>
            <a:spLocks noGrp="1"/>
          </p:cNvSpPr>
          <p:nvPr>
            <p:ph type="ftr" sz="quarter" idx="11"/>
          </p:nvPr>
        </p:nvSpPr>
        <p:spPr>
          <a:xfrm>
            <a:off x="576000" y="6696000"/>
            <a:ext cx="8517200" cy="277200"/>
          </a:xfrm>
        </p:spPr>
        <p:txBody>
          <a:bodyPr/>
          <a:lstStyle/>
          <a:p>
            <a:r>
              <a:rPr lang="de-DE" sz="1200" dirty="0">
                <a:solidFill>
                  <a:srgbClr val="616156"/>
                </a:solidFill>
              </a:rPr>
              <a:t>Quelle: https://www.brokervergleich.de/wissen/expertisen/bildungsrendite/#bildungsrendite-an-konkreten-beispielen</a:t>
            </a:r>
          </a:p>
        </p:txBody>
      </p:sp>
    </p:spTree>
    <p:extLst>
      <p:ext uri="{BB962C8B-B14F-4D97-AF65-F5344CB8AC3E}">
        <p14:creationId xmlns:p14="http://schemas.microsoft.com/office/powerpoint/2010/main" val="30519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sp>
        <p:nvSpPr>
          <p:cNvPr id="2" name="Freihandform: Form 1">
            <a:extLst>
              <a:ext uri="{FF2B5EF4-FFF2-40B4-BE49-F238E27FC236}">
                <a16:creationId xmlns:a16="http://schemas.microsoft.com/office/drawing/2014/main" id="{636DB062-3A65-5D59-2CFC-37A5606B646E}"/>
              </a:ext>
            </a:extLst>
          </p:cNvPr>
          <p:cNvSpPr/>
          <p:nvPr/>
        </p:nvSpPr>
        <p:spPr>
          <a:xfrm>
            <a:off x="1214360" y="3408979"/>
            <a:ext cx="2405659"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indent="-520700" algn="ctr" defTabSz="1043056" eaLnBrk="1" fontAlgn="auto" hangingPunct="1">
              <a:lnSpc>
                <a:spcPct val="120000"/>
              </a:lnSpc>
              <a:spcBef>
                <a:spcPts val="0"/>
              </a:spcBef>
              <a:spcAft>
                <a:spcPts val="600"/>
              </a:spcAft>
              <a:buClr>
                <a:schemeClr val="accent6">
                  <a:lumMod val="60000"/>
                  <a:lumOff val="40000"/>
                </a:schemeClr>
              </a:buClr>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Sparen</a:t>
            </a:r>
          </a:p>
          <a:p>
            <a:pPr indent="-520700" algn="ctr" defTabSz="1043056" eaLnBrk="1" fontAlgn="auto" hangingPunct="1">
              <a:lnSpc>
                <a:spcPct val="120000"/>
              </a:lnSpc>
              <a:spcBef>
                <a:spcPts val="0"/>
              </a:spcBef>
              <a:spcAft>
                <a:spcPts val="600"/>
              </a:spcAft>
              <a:buClr>
                <a:schemeClr val="accent6">
                  <a:lumMod val="60000"/>
                  <a:lumOff val="40000"/>
                </a:schemeClr>
              </a:buClr>
              <a:tabLst>
                <a:tab pos="2147888" algn="l"/>
              </a:tabLst>
              <a:defRPr/>
            </a:pPr>
            <a:endParaRPr lang="de-DE" sz="1800" b="1" dirty="0">
              <a:solidFill>
                <a:srgbClr val="656565"/>
              </a:solidFill>
              <a:latin typeface="Times New Roman" panose="02020603050405020304" pitchFamily="18" charset="0"/>
              <a:cs typeface="Times New Roman" panose="02020603050405020304" pitchFamily="18" charset="0"/>
            </a:endParaRPr>
          </a:p>
          <a:p>
            <a:pPr marL="0" lvl="1" algn="ctr" defTabSz="1043056">
              <a:lnSpc>
                <a:spcPct val="120000"/>
              </a:lnSpc>
              <a:spcAft>
                <a:spcPts val="600"/>
              </a:spcAft>
              <a:buClr>
                <a:schemeClr val="accent2"/>
              </a:buClr>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…beim Ressourcenverbrauchwie z.B. Energie</a:t>
            </a:r>
            <a:endParaRPr kumimoji="0" lang="de-DE"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Freihandform: Form 3">
            <a:extLst>
              <a:ext uri="{FF2B5EF4-FFF2-40B4-BE49-F238E27FC236}">
                <a16:creationId xmlns:a16="http://schemas.microsoft.com/office/drawing/2014/main" id="{6AA82C83-A09A-B246-F5FB-2633ADE1B1FB}"/>
              </a:ext>
            </a:extLst>
          </p:cNvPr>
          <p:cNvSpPr/>
          <p:nvPr/>
        </p:nvSpPr>
        <p:spPr>
          <a:xfrm>
            <a:off x="4619413" y="3408979"/>
            <a:ext cx="2410343"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marL="0" lvl="1" indent="-520700" algn="ctr" defTabSz="1043056">
              <a:lnSpc>
                <a:spcPct val="120000"/>
              </a:lnSpc>
              <a:spcAft>
                <a:spcPts val="600"/>
              </a:spcAft>
              <a:buClr>
                <a:schemeClr val="accent6">
                  <a:lumMod val="60000"/>
                  <a:lumOff val="40000"/>
                </a:schemeClr>
              </a:buClr>
              <a:buNone/>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Investieren</a:t>
            </a:r>
          </a:p>
          <a:p>
            <a:pPr marL="0" lvl="1" indent="-520700" algn="ctr" defTabSz="1043056">
              <a:lnSpc>
                <a:spcPct val="120000"/>
              </a:lnSpc>
              <a:spcAft>
                <a:spcPts val="600"/>
              </a:spcAft>
              <a:buClr>
                <a:schemeClr val="accent6">
                  <a:lumMod val="60000"/>
                  <a:lumOff val="40000"/>
                </a:schemeClr>
              </a:buClr>
              <a:buNone/>
              <a:tabLst>
                <a:tab pos="2147888" algn="l"/>
              </a:tabLst>
              <a:defRPr/>
            </a:pPr>
            <a:endParaRPr lang="de-DE" sz="2000" b="1" dirty="0">
              <a:solidFill>
                <a:schemeClr val="bg1">
                  <a:lumMod val="95000"/>
                </a:schemeClr>
              </a:solidFill>
              <a:latin typeface="Times New Roman" panose="02020603050405020304" pitchFamily="18" charset="0"/>
              <a:cs typeface="Times New Roman" panose="02020603050405020304" pitchFamily="18" charset="0"/>
            </a:endParaRPr>
          </a:p>
          <a:p>
            <a:pPr marL="0" lvl="1" indent="0" algn="ctr" defTabSz="1043056" eaLnBrk="1" fontAlgn="auto" hangingPunct="1">
              <a:lnSpc>
                <a:spcPct val="120000"/>
              </a:lnSpc>
              <a:spcBef>
                <a:spcPts val="0"/>
              </a:spcBef>
              <a:spcAft>
                <a:spcPts val="600"/>
              </a:spcAft>
              <a:buClr>
                <a:schemeClr val="accent2"/>
              </a:buClr>
              <a:buNone/>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…in die eigene Bildung (Bildungsrendite)</a:t>
            </a:r>
          </a:p>
        </p:txBody>
      </p:sp>
      <p:sp>
        <p:nvSpPr>
          <p:cNvPr id="10" name="Freeform 46">
            <a:extLst>
              <a:ext uri="{FF2B5EF4-FFF2-40B4-BE49-F238E27FC236}">
                <a16:creationId xmlns:a16="http://schemas.microsoft.com/office/drawing/2014/main" id="{905CB30E-4DE4-13CC-BA27-E63B2B044FF8}"/>
              </a:ext>
            </a:extLst>
          </p:cNvPr>
          <p:cNvSpPr>
            <a:spLocks noEditPoints="1"/>
          </p:cNvSpPr>
          <p:nvPr/>
        </p:nvSpPr>
        <p:spPr bwMode="auto">
          <a:xfrm>
            <a:off x="1758715" y="1696124"/>
            <a:ext cx="1316948" cy="1015200"/>
          </a:xfrm>
          <a:custGeom>
            <a:avLst/>
            <a:gdLst>
              <a:gd name="T0" fmla="*/ 1231 w 5969"/>
              <a:gd name="T1" fmla="*/ 1546 h 4763"/>
              <a:gd name="T2" fmla="*/ 1287 w 5969"/>
              <a:gd name="T3" fmla="*/ 1792 h 4763"/>
              <a:gd name="T4" fmla="*/ 1539 w 5969"/>
              <a:gd name="T5" fmla="*/ 1792 h 4763"/>
              <a:gd name="T6" fmla="*/ 1593 w 5969"/>
              <a:gd name="T7" fmla="*/ 1546 h 4763"/>
              <a:gd name="T8" fmla="*/ 5259 w 5969"/>
              <a:gd name="T9" fmla="*/ 706 h 4763"/>
              <a:gd name="T10" fmla="*/ 5100 w 5969"/>
              <a:gd name="T11" fmla="*/ 851 h 4763"/>
              <a:gd name="T12" fmla="*/ 5154 w 5969"/>
              <a:gd name="T13" fmla="*/ 1064 h 4763"/>
              <a:gd name="T14" fmla="*/ 5375 w 5969"/>
              <a:gd name="T15" fmla="*/ 1093 h 4763"/>
              <a:gd name="T16" fmla="*/ 5431 w 5969"/>
              <a:gd name="T17" fmla="*/ 833 h 4763"/>
              <a:gd name="T18" fmla="*/ 5313 w 5969"/>
              <a:gd name="T19" fmla="*/ 715 h 4763"/>
              <a:gd name="T20" fmla="*/ 5313 w 5969"/>
              <a:gd name="T21" fmla="*/ 715 h 4763"/>
              <a:gd name="T22" fmla="*/ 5273 w 5969"/>
              <a:gd name="T23" fmla="*/ 708 h 4763"/>
              <a:gd name="T24" fmla="*/ 1946 w 5969"/>
              <a:gd name="T25" fmla="*/ 63 h 4763"/>
              <a:gd name="T26" fmla="*/ 2205 w 5969"/>
              <a:gd name="T27" fmla="*/ 275 h 4763"/>
              <a:gd name="T28" fmla="*/ 2314 w 5969"/>
              <a:gd name="T29" fmla="*/ 451 h 4763"/>
              <a:gd name="T30" fmla="*/ 2822 w 5969"/>
              <a:gd name="T31" fmla="*/ 427 h 4763"/>
              <a:gd name="T32" fmla="*/ 3787 w 5969"/>
              <a:gd name="T33" fmla="*/ 579 h 4763"/>
              <a:gd name="T34" fmla="*/ 4578 w 5969"/>
              <a:gd name="T35" fmla="*/ 994 h 4763"/>
              <a:gd name="T36" fmla="*/ 5000 w 5969"/>
              <a:gd name="T37" fmla="*/ 1376 h 4763"/>
              <a:gd name="T38" fmla="*/ 5165 w 5969"/>
              <a:gd name="T39" fmla="*/ 1322 h 4763"/>
              <a:gd name="T40" fmla="*/ 5297 w 5969"/>
              <a:gd name="T41" fmla="*/ 1222 h 4763"/>
              <a:gd name="T42" fmla="*/ 5078 w 5969"/>
              <a:gd name="T43" fmla="*/ 1169 h 4763"/>
              <a:gd name="T44" fmla="*/ 4940 w 5969"/>
              <a:gd name="T45" fmla="*/ 914 h 4763"/>
              <a:gd name="T46" fmla="*/ 5022 w 5969"/>
              <a:gd name="T47" fmla="*/ 634 h 4763"/>
              <a:gd name="T48" fmla="*/ 5248 w 5969"/>
              <a:gd name="T49" fmla="*/ 512 h 4763"/>
              <a:gd name="T50" fmla="*/ 5357 w 5969"/>
              <a:gd name="T51" fmla="*/ 518 h 4763"/>
              <a:gd name="T52" fmla="*/ 5563 w 5969"/>
              <a:gd name="T53" fmla="*/ 619 h 4763"/>
              <a:gd name="T54" fmla="*/ 5673 w 5969"/>
              <a:gd name="T55" fmla="*/ 880 h 4763"/>
              <a:gd name="T56" fmla="*/ 5847 w 5969"/>
              <a:gd name="T57" fmla="*/ 835 h 4763"/>
              <a:gd name="T58" fmla="*/ 5950 w 5969"/>
              <a:gd name="T59" fmla="*/ 672 h 4763"/>
              <a:gd name="T60" fmla="*/ 5969 w 5969"/>
              <a:gd name="T61" fmla="*/ 686 h 4763"/>
              <a:gd name="T62" fmla="*/ 5750 w 5969"/>
              <a:gd name="T63" fmla="*/ 1007 h 4763"/>
              <a:gd name="T64" fmla="*/ 5563 w 5969"/>
              <a:gd name="T65" fmla="*/ 1329 h 4763"/>
              <a:gd name="T66" fmla="*/ 5413 w 5969"/>
              <a:gd name="T67" fmla="*/ 1515 h 4763"/>
              <a:gd name="T68" fmla="*/ 5150 w 5969"/>
              <a:gd name="T69" fmla="*/ 1671 h 4763"/>
              <a:gd name="T70" fmla="*/ 5331 w 5969"/>
              <a:gd name="T71" fmla="*/ 2413 h 4763"/>
              <a:gd name="T72" fmla="*/ 5143 w 5969"/>
              <a:gd name="T73" fmla="*/ 3168 h 4763"/>
              <a:gd name="T74" fmla="*/ 4843 w 5969"/>
              <a:gd name="T75" fmla="*/ 3871 h 4763"/>
              <a:gd name="T76" fmla="*/ 4886 w 5969"/>
              <a:gd name="T77" fmla="*/ 4196 h 4763"/>
              <a:gd name="T78" fmla="*/ 4260 w 5969"/>
              <a:gd name="T79" fmla="*/ 4703 h 4763"/>
              <a:gd name="T80" fmla="*/ 3934 w 5969"/>
              <a:gd name="T81" fmla="*/ 4745 h 4763"/>
              <a:gd name="T82" fmla="*/ 3550 w 5969"/>
              <a:gd name="T83" fmla="*/ 4314 h 4763"/>
              <a:gd name="T84" fmla="*/ 2643 w 5969"/>
              <a:gd name="T85" fmla="*/ 4396 h 4763"/>
              <a:gd name="T86" fmla="*/ 1948 w 5969"/>
              <a:gd name="T87" fmla="*/ 4307 h 4763"/>
              <a:gd name="T88" fmla="*/ 1559 w 5969"/>
              <a:gd name="T89" fmla="*/ 4745 h 4763"/>
              <a:gd name="T90" fmla="*/ 1235 w 5969"/>
              <a:gd name="T91" fmla="*/ 4703 h 4763"/>
              <a:gd name="T92" fmla="*/ 606 w 5969"/>
              <a:gd name="T93" fmla="*/ 4196 h 4763"/>
              <a:gd name="T94" fmla="*/ 650 w 5969"/>
              <a:gd name="T95" fmla="*/ 3871 h 4763"/>
              <a:gd name="T96" fmla="*/ 436 w 5969"/>
              <a:gd name="T97" fmla="*/ 3029 h 4763"/>
              <a:gd name="T98" fmla="*/ 161 w 5969"/>
              <a:gd name="T99" fmla="*/ 2951 h 4763"/>
              <a:gd name="T100" fmla="*/ 0 w 5969"/>
              <a:gd name="T101" fmla="*/ 2632 h 4763"/>
              <a:gd name="T102" fmla="*/ 116 w 5969"/>
              <a:gd name="T103" fmla="*/ 1906 h 4763"/>
              <a:gd name="T104" fmla="*/ 436 w 5969"/>
              <a:gd name="T105" fmla="*/ 1790 h 4763"/>
              <a:gd name="T106" fmla="*/ 793 w 5969"/>
              <a:gd name="T107" fmla="*/ 1246 h 4763"/>
              <a:gd name="T108" fmla="*/ 1459 w 5969"/>
              <a:gd name="T109" fmla="*/ 748 h 4763"/>
              <a:gd name="T110" fmla="*/ 1381 w 5969"/>
              <a:gd name="T111" fmla="*/ 465 h 4763"/>
              <a:gd name="T112" fmla="*/ 1186 w 5969"/>
              <a:gd name="T113" fmla="*/ 279 h 4763"/>
              <a:gd name="T114" fmla="*/ 1050 w 5969"/>
              <a:gd name="T115" fmla="*/ 194 h 4763"/>
              <a:gd name="T116" fmla="*/ 1164 w 5969"/>
              <a:gd name="T117" fmla="*/ 87 h 4763"/>
              <a:gd name="T118" fmla="*/ 1600 w 5969"/>
              <a:gd name="T119" fmla="*/ 2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9" h="4763">
                <a:moveTo>
                  <a:pt x="1412" y="1434"/>
                </a:moveTo>
                <a:lnTo>
                  <a:pt x="1367" y="1439"/>
                </a:lnTo>
                <a:lnTo>
                  <a:pt x="1323" y="1456"/>
                </a:lnTo>
                <a:lnTo>
                  <a:pt x="1287" y="1479"/>
                </a:lnTo>
                <a:lnTo>
                  <a:pt x="1255" y="1510"/>
                </a:lnTo>
                <a:lnTo>
                  <a:pt x="1231" y="1546"/>
                </a:lnTo>
                <a:lnTo>
                  <a:pt x="1217" y="1589"/>
                </a:lnTo>
                <a:lnTo>
                  <a:pt x="1211" y="1635"/>
                </a:lnTo>
                <a:lnTo>
                  <a:pt x="1217" y="1682"/>
                </a:lnTo>
                <a:lnTo>
                  <a:pt x="1231" y="1723"/>
                </a:lnTo>
                <a:lnTo>
                  <a:pt x="1255" y="1761"/>
                </a:lnTo>
                <a:lnTo>
                  <a:pt x="1287" y="1792"/>
                </a:lnTo>
                <a:lnTo>
                  <a:pt x="1323" y="1816"/>
                </a:lnTo>
                <a:lnTo>
                  <a:pt x="1367" y="1830"/>
                </a:lnTo>
                <a:lnTo>
                  <a:pt x="1412" y="1836"/>
                </a:lnTo>
                <a:lnTo>
                  <a:pt x="1459" y="1830"/>
                </a:lnTo>
                <a:lnTo>
                  <a:pt x="1501" y="1816"/>
                </a:lnTo>
                <a:lnTo>
                  <a:pt x="1539" y="1792"/>
                </a:lnTo>
                <a:lnTo>
                  <a:pt x="1570" y="1761"/>
                </a:lnTo>
                <a:lnTo>
                  <a:pt x="1593" y="1723"/>
                </a:lnTo>
                <a:lnTo>
                  <a:pt x="1608" y="1682"/>
                </a:lnTo>
                <a:lnTo>
                  <a:pt x="1613" y="1635"/>
                </a:lnTo>
                <a:lnTo>
                  <a:pt x="1608" y="1589"/>
                </a:lnTo>
                <a:lnTo>
                  <a:pt x="1593" y="1546"/>
                </a:lnTo>
                <a:lnTo>
                  <a:pt x="1570" y="1510"/>
                </a:lnTo>
                <a:lnTo>
                  <a:pt x="1539" y="1479"/>
                </a:lnTo>
                <a:lnTo>
                  <a:pt x="1501" y="1456"/>
                </a:lnTo>
                <a:lnTo>
                  <a:pt x="1459" y="1439"/>
                </a:lnTo>
                <a:lnTo>
                  <a:pt x="1412" y="1434"/>
                </a:lnTo>
                <a:close/>
                <a:moveTo>
                  <a:pt x="5259" y="706"/>
                </a:moveTo>
                <a:lnTo>
                  <a:pt x="5221" y="710"/>
                </a:lnTo>
                <a:lnTo>
                  <a:pt x="5187" y="724"/>
                </a:lnTo>
                <a:lnTo>
                  <a:pt x="5154" y="748"/>
                </a:lnTo>
                <a:lnTo>
                  <a:pt x="5130" y="777"/>
                </a:lnTo>
                <a:lnTo>
                  <a:pt x="5112" y="813"/>
                </a:lnTo>
                <a:lnTo>
                  <a:pt x="5100" y="851"/>
                </a:lnTo>
                <a:lnTo>
                  <a:pt x="5092" y="892"/>
                </a:lnTo>
                <a:lnTo>
                  <a:pt x="5092" y="934"/>
                </a:lnTo>
                <a:lnTo>
                  <a:pt x="5100" y="976"/>
                </a:lnTo>
                <a:lnTo>
                  <a:pt x="5112" y="1012"/>
                </a:lnTo>
                <a:lnTo>
                  <a:pt x="5130" y="1041"/>
                </a:lnTo>
                <a:lnTo>
                  <a:pt x="5154" y="1064"/>
                </a:lnTo>
                <a:lnTo>
                  <a:pt x="5181" y="1084"/>
                </a:lnTo>
                <a:lnTo>
                  <a:pt x="5215" y="1097"/>
                </a:lnTo>
                <a:lnTo>
                  <a:pt x="5252" y="1104"/>
                </a:lnTo>
                <a:lnTo>
                  <a:pt x="5292" y="1106"/>
                </a:lnTo>
                <a:lnTo>
                  <a:pt x="5333" y="1102"/>
                </a:lnTo>
                <a:lnTo>
                  <a:pt x="5375" y="1093"/>
                </a:lnTo>
                <a:lnTo>
                  <a:pt x="5377" y="1093"/>
                </a:lnTo>
                <a:lnTo>
                  <a:pt x="5402" y="1032"/>
                </a:lnTo>
                <a:lnTo>
                  <a:pt x="5422" y="970"/>
                </a:lnTo>
                <a:lnTo>
                  <a:pt x="5431" y="921"/>
                </a:lnTo>
                <a:lnTo>
                  <a:pt x="5435" y="874"/>
                </a:lnTo>
                <a:lnTo>
                  <a:pt x="5431" y="833"/>
                </a:lnTo>
                <a:lnTo>
                  <a:pt x="5422" y="798"/>
                </a:lnTo>
                <a:lnTo>
                  <a:pt x="5404" y="771"/>
                </a:lnTo>
                <a:lnTo>
                  <a:pt x="5378" y="746"/>
                </a:lnTo>
                <a:lnTo>
                  <a:pt x="5353" y="731"/>
                </a:lnTo>
                <a:lnTo>
                  <a:pt x="5322" y="719"/>
                </a:lnTo>
                <a:lnTo>
                  <a:pt x="5313" y="715"/>
                </a:lnTo>
                <a:lnTo>
                  <a:pt x="5311" y="715"/>
                </a:lnTo>
                <a:lnTo>
                  <a:pt x="5311" y="715"/>
                </a:lnTo>
                <a:lnTo>
                  <a:pt x="5310" y="715"/>
                </a:lnTo>
                <a:lnTo>
                  <a:pt x="5310" y="715"/>
                </a:lnTo>
                <a:lnTo>
                  <a:pt x="5311" y="715"/>
                </a:lnTo>
                <a:lnTo>
                  <a:pt x="5313" y="715"/>
                </a:lnTo>
                <a:lnTo>
                  <a:pt x="5311" y="715"/>
                </a:lnTo>
                <a:lnTo>
                  <a:pt x="5311" y="715"/>
                </a:lnTo>
                <a:lnTo>
                  <a:pt x="5304" y="713"/>
                </a:lnTo>
                <a:lnTo>
                  <a:pt x="5293" y="711"/>
                </a:lnTo>
                <a:lnTo>
                  <a:pt x="5288" y="710"/>
                </a:lnTo>
                <a:lnTo>
                  <a:pt x="5273" y="708"/>
                </a:lnTo>
                <a:lnTo>
                  <a:pt x="5259" y="706"/>
                </a:lnTo>
                <a:close/>
                <a:moveTo>
                  <a:pt x="1680" y="0"/>
                </a:moveTo>
                <a:lnTo>
                  <a:pt x="1754" y="5"/>
                </a:lnTo>
                <a:lnTo>
                  <a:pt x="1823" y="18"/>
                </a:lnTo>
                <a:lnTo>
                  <a:pt x="1886" y="38"/>
                </a:lnTo>
                <a:lnTo>
                  <a:pt x="1946" y="63"/>
                </a:lnTo>
                <a:lnTo>
                  <a:pt x="2000" y="92"/>
                </a:lnTo>
                <a:lnTo>
                  <a:pt x="2051" y="127"/>
                </a:lnTo>
                <a:lnTo>
                  <a:pt x="2096" y="161"/>
                </a:lnTo>
                <a:lnTo>
                  <a:pt x="2136" y="199"/>
                </a:lnTo>
                <a:lnTo>
                  <a:pt x="2172" y="237"/>
                </a:lnTo>
                <a:lnTo>
                  <a:pt x="2205" y="275"/>
                </a:lnTo>
                <a:lnTo>
                  <a:pt x="2232" y="313"/>
                </a:lnTo>
                <a:lnTo>
                  <a:pt x="2257" y="348"/>
                </a:lnTo>
                <a:lnTo>
                  <a:pt x="2277" y="380"/>
                </a:lnTo>
                <a:lnTo>
                  <a:pt x="2292" y="409"/>
                </a:lnTo>
                <a:lnTo>
                  <a:pt x="2305" y="433"/>
                </a:lnTo>
                <a:lnTo>
                  <a:pt x="2314" y="451"/>
                </a:lnTo>
                <a:lnTo>
                  <a:pt x="2319" y="463"/>
                </a:lnTo>
                <a:lnTo>
                  <a:pt x="2321" y="467"/>
                </a:lnTo>
                <a:lnTo>
                  <a:pt x="2321" y="467"/>
                </a:lnTo>
                <a:lnTo>
                  <a:pt x="2486" y="445"/>
                </a:lnTo>
                <a:lnTo>
                  <a:pt x="2652" y="431"/>
                </a:lnTo>
                <a:lnTo>
                  <a:pt x="2822" y="427"/>
                </a:lnTo>
                <a:lnTo>
                  <a:pt x="2992" y="431"/>
                </a:lnTo>
                <a:lnTo>
                  <a:pt x="3159" y="445"/>
                </a:lnTo>
                <a:lnTo>
                  <a:pt x="3322" y="467"/>
                </a:lnTo>
                <a:lnTo>
                  <a:pt x="3481" y="496"/>
                </a:lnTo>
                <a:lnTo>
                  <a:pt x="3637" y="534"/>
                </a:lnTo>
                <a:lnTo>
                  <a:pt x="3787" y="579"/>
                </a:lnTo>
                <a:lnTo>
                  <a:pt x="3934" y="632"/>
                </a:lnTo>
                <a:lnTo>
                  <a:pt x="4073" y="692"/>
                </a:lnTo>
                <a:lnTo>
                  <a:pt x="4209" y="759"/>
                </a:lnTo>
                <a:lnTo>
                  <a:pt x="4339" y="831"/>
                </a:lnTo>
                <a:lnTo>
                  <a:pt x="4462" y="909"/>
                </a:lnTo>
                <a:lnTo>
                  <a:pt x="4578" y="994"/>
                </a:lnTo>
                <a:lnTo>
                  <a:pt x="4687" y="1084"/>
                </a:lnTo>
                <a:lnTo>
                  <a:pt x="4790" y="1180"/>
                </a:lnTo>
                <a:lnTo>
                  <a:pt x="4884" y="1282"/>
                </a:lnTo>
                <a:lnTo>
                  <a:pt x="4971" y="1387"/>
                </a:lnTo>
                <a:lnTo>
                  <a:pt x="4986" y="1381"/>
                </a:lnTo>
                <a:lnTo>
                  <a:pt x="5000" y="1376"/>
                </a:lnTo>
                <a:lnTo>
                  <a:pt x="5029" y="1370"/>
                </a:lnTo>
                <a:lnTo>
                  <a:pt x="5038" y="1369"/>
                </a:lnTo>
                <a:lnTo>
                  <a:pt x="5049" y="1365"/>
                </a:lnTo>
                <a:lnTo>
                  <a:pt x="5060" y="1361"/>
                </a:lnTo>
                <a:lnTo>
                  <a:pt x="5096" y="1351"/>
                </a:lnTo>
                <a:lnTo>
                  <a:pt x="5165" y="1322"/>
                </a:lnTo>
                <a:lnTo>
                  <a:pt x="5208" y="1296"/>
                </a:lnTo>
                <a:lnTo>
                  <a:pt x="5246" y="1269"/>
                </a:lnTo>
                <a:lnTo>
                  <a:pt x="5281" y="1240"/>
                </a:lnTo>
                <a:lnTo>
                  <a:pt x="5286" y="1233"/>
                </a:lnTo>
                <a:lnTo>
                  <a:pt x="5292" y="1227"/>
                </a:lnTo>
                <a:lnTo>
                  <a:pt x="5297" y="1222"/>
                </a:lnTo>
                <a:lnTo>
                  <a:pt x="5302" y="1215"/>
                </a:lnTo>
                <a:lnTo>
                  <a:pt x="5246" y="1218"/>
                </a:lnTo>
                <a:lnTo>
                  <a:pt x="5188" y="1213"/>
                </a:lnTo>
                <a:lnTo>
                  <a:pt x="5150" y="1204"/>
                </a:lnTo>
                <a:lnTo>
                  <a:pt x="5114" y="1189"/>
                </a:lnTo>
                <a:lnTo>
                  <a:pt x="5078" y="1169"/>
                </a:lnTo>
                <a:lnTo>
                  <a:pt x="5045" y="1144"/>
                </a:lnTo>
                <a:lnTo>
                  <a:pt x="5016" y="1115"/>
                </a:lnTo>
                <a:lnTo>
                  <a:pt x="4993" y="1083"/>
                </a:lnTo>
                <a:lnTo>
                  <a:pt x="4966" y="1028"/>
                </a:lnTo>
                <a:lnTo>
                  <a:pt x="4948" y="972"/>
                </a:lnTo>
                <a:lnTo>
                  <a:pt x="4940" y="914"/>
                </a:lnTo>
                <a:lnTo>
                  <a:pt x="4939" y="856"/>
                </a:lnTo>
                <a:lnTo>
                  <a:pt x="4944" y="809"/>
                </a:lnTo>
                <a:lnTo>
                  <a:pt x="4955" y="764"/>
                </a:lnTo>
                <a:lnTo>
                  <a:pt x="4971" y="719"/>
                </a:lnTo>
                <a:lnTo>
                  <a:pt x="4993" y="675"/>
                </a:lnTo>
                <a:lnTo>
                  <a:pt x="5022" y="634"/>
                </a:lnTo>
                <a:lnTo>
                  <a:pt x="5051" y="603"/>
                </a:lnTo>
                <a:lnTo>
                  <a:pt x="5083" y="574"/>
                </a:lnTo>
                <a:lnTo>
                  <a:pt x="5121" y="550"/>
                </a:lnTo>
                <a:lnTo>
                  <a:pt x="5161" y="532"/>
                </a:lnTo>
                <a:lnTo>
                  <a:pt x="5205" y="520"/>
                </a:lnTo>
                <a:lnTo>
                  <a:pt x="5248" y="512"/>
                </a:lnTo>
                <a:lnTo>
                  <a:pt x="5281" y="511"/>
                </a:lnTo>
                <a:lnTo>
                  <a:pt x="5313" y="512"/>
                </a:lnTo>
                <a:lnTo>
                  <a:pt x="5330" y="514"/>
                </a:lnTo>
                <a:lnTo>
                  <a:pt x="5342" y="516"/>
                </a:lnTo>
                <a:lnTo>
                  <a:pt x="5348" y="516"/>
                </a:lnTo>
                <a:lnTo>
                  <a:pt x="5357" y="518"/>
                </a:lnTo>
                <a:lnTo>
                  <a:pt x="5373" y="521"/>
                </a:lnTo>
                <a:lnTo>
                  <a:pt x="5411" y="530"/>
                </a:lnTo>
                <a:lnTo>
                  <a:pt x="5451" y="545"/>
                </a:lnTo>
                <a:lnTo>
                  <a:pt x="5489" y="565"/>
                </a:lnTo>
                <a:lnTo>
                  <a:pt x="5527" y="588"/>
                </a:lnTo>
                <a:lnTo>
                  <a:pt x="5563" y="619"/>
                </a:lnTo>
                <a:lnTo>
                  <a:pt x="5594" y="654"/>
                </a:lnTo>
                <a:lnTo>
                  <a:pt x="5619" y="692"/>
                </a:lnTo>
                <a:lnTo>
                  <a:pt x="5641" y="733"/>
                </a:lnTo>
                <a:lnTo>
                  <a:pt x="5655" y="775"/>
                </a:lnTo>
                <a:lnTo>
                  <a:pt x="5668" y="827"/>
                </a:lnTo>
                <a:lnTo>
                  <a:pt x="5673" y="880"/>
                </a:lnTo>
                <a:lnTo>
                  <a:pt x="5675" y="931"/>
                </a:lnTo>
                <a:lnTo>
                  <a:pt x="5672" y="979"/>
                </a:lnTo>
                <a:lnTo>
                  <a:pt x="5710" y="956"/>
                </a:lnTo>
                <a:lnTo>
                  <a:pt x="5759" y="920"/>
                </a:lnTo>
                <a:lnTo>
                  <a:pt x="5806" y="880"/>
                </a:lnTo>
                <a:lnTo>
                  <a:pt x="5847" y="835"/>
                </a:lnTo>
                <a:lnTo>
                  <a:pt x="5885" y="787"/>
                </a:lnTo>
                <a:lnTo>
                  <a:pt x="5918" y="735"/>
                </a:lnTo>
                <a:lnTo>
                  <a:pt x="5943" y="681"/>
                </a:lnTo>
                <a:lnTo>
                  <a:pt x="5943" y="679"/>
                </a:lnTo>
                <a:lnTo>
                  <a:pt x="5947" y="673"/>
                </a:lnTo>
                <a:lnTo>
                  <a:pt x="5950" y="672"/>
                </a:lnTo>
                <a:lnTo>
                  <a:pt x="5956" y="670"/>
                </a:lnTo>
                <a:lnTo>
                  <a:pt x="5960" y="672"/>
                </a:lnTo>
                <a:lnTo>
                  <a:pt x="5965" y="673"/>
                </a:lnTo>
                <a:lnTo>
                  <a:pt x="5967" y="677"/>
                </a:lnTo>
                <a:lnTo>
                  <a:pt x="5969" y="682"/>
                </a:lnTo>
                <a:lnTo>
                  <a:pt x="5969" y="686"/>
                </a:lnTo>
                <a:lnTo>
                  <a:pt x="5947" y="749"/>
                </a:lnTo>
                <a:lnTo>
                  <a:pt x="5918" y="807"/>
                </a:lnTo>
                <a:lnTo>
                  <a:pt x="5883" y="864"/>
                </a:lnTo>
                <a:lnTo>
                  <a:pt x="5842" y="914"/>
                </a:lnTo>
                <a:lnTo>
                  <a:pt x="5797" y="961"/>
                </a:lnTo>
                <a:lnTo>
                  <a:pt x="5750" y="1007"/>
                </a:lnTo>
                <a:lnTo>
                  <a:pt x="5704" y="1041"/>
                </a:lnTo>
                <a:lnTo>
                  <a:pt x="5657" y="1072"/>
                </a:lnTo>
                <a:lnTo>
                  <a:pt x="5637" y="1151"/>
                </a:lnTo>
                <a:lnTo>
                  <a:pt x="5610" y="1227"/>
                </a:lnTo>
                <a:lnTo>
                  <a:pt x="5588" y="1278"/>
                </a:lnTo>
                <a:lnTo>
                  <a:pt x="5563" y="1329"/>
                </a:lnTo>
                <a:lnTo>
                  <a:pt x="5549" y="1352"/>
                </a:lnTo>
                <a:lnTo>
                  <a:pt x="5532" y="1379"/>
                </a:lnTo>
                <a:lnTo>
                  <a:pt x="5516" y="1403"/>
                </a:lnTo>
                <a:lnTo>
                  <a:pt x="5498" y="1428"/>
                </a:lnTo>
                <a:lnTo>
                  <a:pt x="5456" y="1474"/>
                </a:lnTo>
                <a:lnTo>
                  <a:pt x="5413" y="1515"/>
                </a:lnTo>
                <a:lnTo>
                  <a:pt x="5368" y="1551"/>
                </a:lnTo>
                <a:lnTo>
                  <a:pt x="5320" y="1584"/>
                </a:lnTo>
                <a:lnTo>
                  <a:pt x="5272" y="1615"/>
                </a:lnTo>
                <a:lnTo>
                  <a:pt x="5221" y="1640"/>
                </a:lnTo>
                <a:lnTo>
                  <a:pt x="5168" y="1664"/>
                </a:lnTo>
                <a:lnTo>
                  <a:pt x="5150" y="1671"/>
                </a:lnTo>
                <a:lnTo>
                  <a:pt x="5205" y="1787"/>
                </a:lnTo>
                <a:lnTo>
                  <a:pt x="5248" y="1906"/>
                </a:lnTo>
                <a:lnTo>
                  <a:pt x="5284" y="2029"/>
                </a:lnTo>
                <a:lnTo>
                  <a:pt x="5311" y="2154"/>
                </a:lnTo>
                <a:lnTo>
                  <a:pt x="5326" y="2283"/>
                </a:lnTo>
                <a:lnTo>
                  <a:pt x="5331" y="2413"/>
                </a:lnTo>
                <a:lnTo>
                  <a:pt x="5326" y="2545"/>
                </a:lnTo>
                <a:lnTo>
                  <a:pt x="5310" y="2676"/>
                </a:lnTo>
                <a:lnTo>
                  <a:pt x="5282" y="2804"/>
                </a:lnTo>
                <a:lnTo>
                  <a:pt x="5246" y="2929"/>
                </a:lnTo>
                <a:lnTo>
                  <a:pt x="5199" y="3050"/>
                </a:lnTo>
                <a:lnTo>
                  <a:pt x="5143" y="3168"/>
                </a:lnTo>
                <a:lnTo>
                  <a:pt x="5078" y="3284"/>
                </a:lnTo>
                <a:lnTo>
                  <a:pt x="5005" y="3394"/>
                </a:lnTo>
                <a:lnTo>
                  <a:pt x="4922" y="3499"/>
                </a:lnTo>
                <a:lnTo>
                  <a:pt x="4832" y="3603"/>
                </a:lnTo>
                <a:lnTo>
                  <a:pt x="4736" y="3699"/>
                </a:lnTo>
                <a:lnTo>
                  <a:pt x="4843" y="3871"/>
                </a:lnTo>
                <a:lnTo>
                  <a:pt x="4870" y="3923"/>
                </a:lnTo>
                <a:lnTo>
                  <a:pt x="4890" y="3977"/>
                </a:lnTo>
                <a:lnTo>
                  <a:pt x="4900" y="4032"/>
                </a:lnTo>
                <a:lnTo>
                  <a:pt x="4902" y="4088"/>
                </a:lnTo>
                <a:lnTo>
                  <a:pt x="4899" y="4142"/>
                </a:lnTo>
                <a:lnTo>
                  <a:pt x="4886" y="4196"/>
                </a:lnTo>
                <a:lnTo>
                  <a:pt x="4866" y="4247"/>
                </a:lnTo>
                <a:lnTo>
                  <a:pt x="4839" y="4296"/>
                </a:lnTo>
                <a:lnTo>
                  <a:pt x="4805" y="4341"/>
                </a:lnTo>
                <a:lnTo>
                  <a:pt x="4765" y="4381"/>
                </a:lnTo>
                <a:lnTo>
                  <a:pt x="4718" y="4415"/>
                </a:lnTo>
                <a:lnTo>
                  <a:pt x="4260" y="4703"/>
                </a:lnTo>
                <a:lnTo>
                  <a:pt x="4207" y="4730"/>
                </a:lnTo>
                <a:lnTo>
                  <a:pt x="4153" y="4749"/>
                </a:lnTo>
                <a:lnTo>
                  <a:pt x="4099" y="4759"/>
                </a:lnTo>
                <a:lnTo>
                  <a:pt x="4042" y="4763"/>
                </a:lnTo>
                <a:lnTo>
                  <a:pt x="3988" y="4758"/>
                </a:lnTo>
                <a:lnTo>
                  <a:pt x="3934" y="4745"/>
                </a:lnTo>
                <a:lnTo>
                  <a:pt x="3883" y="4725"/>
                </a:lnTo>
                <a:lnTo>
                  <a:pt x="3834" y="4698"/>
                </a:lnTo>
                <a:lnTo>
                  <a:pt x="3789" y="4665"/>
                </a:lnTo>
                <a:lnTo>
                  <a:pt x="3749" y="4624"/>
                </a:lnTo>
                <a:lnTo>
                  <a:pt x="3715" y="4577"/>
                </a:lnTo>
                <a:lnTo>
                  <a:pt x="3550" y="4314"/>
                </a:lnTo>
                <a:lnTo>
                  <a:pt x="3411" y="4345"/>
                </a:lnTo>
                <a:lnTo>
                  <a:pt x="3268" y="4368"/>
                </a:lnTo>
                <a:lnTo>
                  <a:pt x="3121" y="4386"/>
                </a:lnTo>
                <a:lnTo>
                  <a:pt x="2974" y="4396"/>
                </a:lnTo>
                <a:lnTo>
                  <a:pt x="2822" y="4399"/>
                </a:lnTo>
                <a:lnTo>
                  <a:pt x="2643" y="4396"/>
                </a:lnTo>
                <a:lnTo>
                  <a:pt x="2467" y="4379"/>
                </a:lnTo>
                <a:lnTo>
                  <a:pt x="2294" y="4356"/>
                </a:lnTo>
                <a:lnTo>
                  <a:pt x="2127" y="4321"/>
                </a:lnTo>
                <a:lnTo>
                  <a:pt x="1962" y="4280"/>
                </a:lnTo>
                <a:lnTo>
                  <a:pt x="1955" y="4292"/>
                </a:lnTo>
                <a:lnTo>
                  <a:pt x="1948" y="4307"/>
                </a:lnTo>
                <a:lnTo>
                  <a:pt x="1780" y="4577"/>
                </a:lnTo>
                <a:lnTo>
                  <a:pt x="1743" y="4624"/>
                </a:lnTo>
                <a:lnTo>
                  <a:pt x="1703" y="4665"/>
                </a:lnTo>
                <a:lnTo>
                  <a:pt x="1660" y="4698"/>
                </a:lnTo>
                <a:lnTo>
                  <a:pt x="1611" y="4725"/>
                </a:lnTo>
                <a:lnTo>
                  <a:pt x="1559" y="4745"/>
                </a:lnTo>
                <a:lnTo>
                  <a:pt x="1504" y="4758"/>
                </a:lnTo>
                <a:lnTo>
                  <a:pt x="1450" y="4763"/>
                </a:lnTo>
                <a:lnTo>
                  <a:pt x="1394" y="4759"/>
                </a:lnTo>
                <a:lnTo>
                  <a:pt x="1340" y="4749"/>
                </a:lnTo>
                <a:lnTo>
                  <a:pt x="1285" y="4730"/>
                </a:lnTo>
                <a:lnTo>
                  <a:pt x="1235" y="4703"/>
                </a:lnTo>
                <a:lnTo>
                  <a:pt x="777" y="4415"/>
                </a:lnTo>
                <a:lnTo>
                  <a:pt x="728" y="4381"/>
                </a:lnTo>
                <a:lnTo>
                  <a:pt x="688" y="4341"/>
                </a:lnTo>
                <a:lnTo>
                  <a:pt x="654" y="4296"/>
                </a:lnTo>
                <a:lnTo>
                  <a:pt x="626" y="4247"/>
                </a:lnTo>
                <a:lnTo>
                  <a:pt x="606" y="4196"/>
                </a:lnTo>
                <a:lnTo>
                  <a:pt x="596" y="4142"/>
                </a:lnTo>
                <a:lnTo>
                  <a:pt x="590" y="4088"/>
                </a:lnTo>
                <a:lnTo>
                  <a:pt x="594" y="4032"/>
                </a:lnTo>
                <a:lnTo>
                  <a:pt x="605" y="3977"/>
                </a:lnTo>
                <a:lnTo>
                  <a:pt x="623" y="3923"/>
                </a:lnTo>
                <a:lnTo>
                  <a:pt x="650" y="3871"/>
                </a:lnTo>
                <a:lnTo>
                  <a:pt x="816" y="3604"/>
                </a:lnTo>
                <a:lnTo>
                  <a:pt x="722" y="3499"/>
                </a:lnTo>
                <a:lnTo>
                  <a:pt x="637" y="3387"/>
                </a:lnTo>
                <a:lnTo>
                  <a:pt x="561" y="3271"/>
                </a:lnTo>
                <a:lnTo>
                  <a:pt x="494" y="3152"/>
                </a:lnTo>
                <a:lnTo>
                  <a:pt x="436" y="3029"/>
                </a:lnTo>
                <a:lnTo>
                  <a:pt x="436" y="3029"/>
                </a:lnTo>
                <a:lnTo>
                  <a:pt x="395" y="3029"/>
                </a:lnTo>
                <a:lnTo>
                  <a:pt x="331" y="3023"/>
                </a:lnTo>
                <a:lnTo>
                  <a:pt x="270" y="3007"/>
                </a:lnTo>
                <a:lnTo>
                  <a:pt x="214" y="2983"/>
                </a:lnTo>
                <a:lnTo>
                  <a:pt x="161" y="2951"/>
                </a:lnTo>
                <a:lnTo>
                  <a:pt x="116" y="2913"/>
                </a:lnTo>
                <a:lnTo>
                  <a:pt x="76" y="2866"/>
                </a:lnTo>
                <a:lnTo>
                  <a:pt x="43" y="2813"/>
                </a:lnTo>
                <a:lnTo>
                  <a:pt x="20" y="2757"/>
                </a:lnTo>
                <a:lnTo>
                  <a:pt x="5" y="2697"/>
                </a:lnTo>
                <a:lnTo>
                  <a:pt x="0" y="2632"/>
                </a:lnTo>
                <a:lnTo>
                  <a:pt x="0" y="2185"/>
                </a:lnTo>
                <a:lnTo>
                  <a:pt x="5" y="2122"/>
                </a:lnTo>
                <a:lnTo>
                  <a:pt x="20" y="2060"/>
                </a:lnTo>
                <a:lnTo>
                  <a:pt x="43" y="2004"/>
                </a:lnTo>
                <a:lnTo>
                  <a:pt x="76" y="1952"/>
                </a:lnTo>
                <a:lnTo>
                  <a:pt x="116" y="1906"/>
                </a:lnTo>
                <a:lnTo>
                  <a:pt x="161" y="1866"/>
                </a:lnTo>
                <a:lnTo>
                  <a:pt x="214" y="1834"/>
                </a:lnTo>
                <a:lnTo>
                  <a:pt x="270" y="1810"/>
                </a:lnTo>
                <a:lnTo>
                  <a:pt x="331" y="1794"/>
                </a:lnTo>
                <a:lnTo>
                  <a:pt x="395" y="1790"/>
                </a:lnTo>
                <a:lnTo>
                  <a:pt x="436" y="1790"/>
                </a:lnTo>
                <a:lnTo>
                  <a:pt x="440" y="1790"/>
                </a:lnTo>
                <a:lnTo>
                  <a:pt x="494" y="1675"/>
                </a:lnTo>
                <a:lnTo>
                  <a:pt x="556" y="1561"/>
                </a:lnTo>
                <a:lnTo>
                  <a:pt x="628" y="1452"/>
                </a:lnTo>
                <a:lnTo>
                  <a:pt x="706" y="1347"/>
                </a:lnTo>
                <a:lnTo>
                  <a:pt x="793" y="1246"/>
                </a:lnTo>
                <a:lnTo>
                  <a:pt x="887" y="1150"/>
                </a:lnTo>
                <a:lnTo>
                  <a:pt x="988" y="1059"/>
                </a:lnTo>
                <a:lnTo>
                  <a:pt x="1097" y="972"/>
                </a:lnTo>
                <a:lnTo>
                  <a:pt x="1211" y="892"/>
                </a:lnTo>
                <a:lnTo>
                  <a:pt x="1332" y="816"/>
                </a:lnTo>
                <a:lnTo>
                  <a:pt x="1459" y="748"/>
                </a:lnTo>
                <a:lnTo>
                  <a:pt x="1459" y="746"/>
                </a:lnTo>
                <a:lnTo>
                  <a:pt x="1455" y="681"/>
                </a:lnTo>
                <a:lnTo>
                  <a:pt x="1445" y="619"/>
                </a:lnTo>
                <a:lnTo>
                  <a:pt x="1428" y="563"/>
                </a:lnTo>
                <a:lnTo>
                  <a:pt x="1407" y="512"/>
                </a:lnTo>
                <a:lnTo>
                  <a:pt x="1381" y="465"/>
                </a:lnTo>
                <a:lnTo>
                  <a:pt x="1352" y="424"/>
                </a:lnTo>
                <a:lnTo>
                  <a:pt x="1322" y="387"/>
                </a:lnTo>
                <a:lnTo>
                  <a:pt x="1289" y="355"/>
                </a:lnTo>
                <a:lnTo>
                  <a:pt x="1255" y="324"/>
                </a:lnTo>
                <a:lnTo>
                  <a:pt x="1218" y="301"/>
                </a:lnTo>
                <a:lnTo>
                  <a:pt x="1186" y="279"/>
                </a:lnTo>
                <a:lnTo>
                  <a:pt x="1153" y="261"/>
                </a:lnTo>
                <a:lnTo>
                  <a:pt x="1122" y="244"/>
                </a:lnTo>
                <a:lnTo>
                  <a:pt x="1093" y="234"/>
                </a:lnTo>
                <a:lnTo>
                  <a:pt x="1074" y="223"/>
                </a:lnTo>
                <a:lnTo>
                  <a:pt x="1057" y="210"/>
                </a:lnTo>
                <a:lnTo>
                  <a:pt x="1050" y="194"/>
                </a:lnTo>
                <a:lnTo>
                  <a:pt x="1050" y="177"/>
                </a:lnTo>
                <a:lnTo>
                  <a:pt x="1055" y="161"/>
                </a:lnTo>
                <a:lnTo>
                  <a:pt x="1070" y="143"/>
                </a:lnTo>
                <a:lnTo>
                  <a:pt x="1093" y="125"/>
                </a:lnTo>
                <a:lnTo>
                  <a:pt x="1124" y="105"/>
                </a:lnTo>
                <a:lnTo>
                  <a:pt x="1164" y="87"/>
                </a:lnTo>
                <a:lnTo>
                  <a:pt x="1213" y="69"/>
                </a:lnTo>
                <a:lnTo>
                  <a:pt x="1271" y="52"/>
                </a:lnTo>
                <a:lnTo>
                  <a:pt x="1338" y="38"/>
                </a:lnTo>
                <a:lnTo>
                  <a:pt x="1416" y="24"/>
                </a:lnTo>
                <a:lnTo>
                  <a:pt x="1503" y="11"/>
                </a:lnTo>
                <a:lnTo>
                  <a:pt x="1600" y="2"/>
                </a:lnTo>
                <a:lnTo>
                  <a:pt x="1680"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Freeform 17">
            <a:extLst>
              <a:ext uri="{FF2B5EF4-FFF2-40B4-BE49-F238E27FC236}">
                <a16:creationId xmlns:a16="http://schemas.microsoft.com/office/drawing/2014/main" id="{7A08D203-D10D-A717-3158-53735B7E78B1}"/>
              </a:ext>
            </a:extLst>
          </p:cNvPr>
          <p:cNvSpPr>
            <a:spLocks noEditPoints="1"/>
          </p:cNvSpPr>
          <p:nvPr/>
        </p:nvSpPr>
        <p:spPr bwMode="auto">
          <a:xfrm>
            <a:off x="6527935" y="1552940"/>
            <a:ext cx="1316948" cy="1301569"/>
          </a:xfrm>
          <a:custGeom>
            <a:avLst/>
            <a:gdLst>
              <a:gd name="T0" fmla="*/ 1851 w 3650"/>
              <a:gd name="T1" fmla="*/ 2062 h 4566"/>
              <a:gd name="T2" fmla="*/ 1569 w 3650"/>
              <a:gd name="T3" fmla="*/ 2248 h 4566"/>
              <a:gd name="T4" fmla="*/ 1399 w 3650"/>
              <a:gd name="T5" fmla="*/ 2576 h 4566"/>
              <a:gd name="T6" fmla="*/ 1345 w 3650"/>
              <a:gd name="T7" fmla="*/ 2940 h 4566"/>
              <a:gd name="T8" fmla="*/ 1360 w 3650"/>
              <a:gd name="T9" fmla="*/ 3281 h 4566"/>
              <a:gd name="T10" fmla="*/ 1479 w 3650"/>
              <a:gd name="T11" fmla="*/ 3631 h 4566"/>
              <a:gd name="T12" fmla="*/ 1716 w 3650"/>
              <a:gd name="T13" fmla="*/ 3840 h 4566"/>
              <a:gd name="T14" fmla="*/ 2074 w 3650"/>
              <a:gd name="T15" fmla="*/ 3907 h 4566"/>
              <a:gd name="T16" fmla="*/ 2511 w 3650"/>
              <a:gd name="T17" fmla="*/ 3831 h 4566"/>
              <a:gd name="T18" fmla="*/ 2248 w 3650"/>
              <a:gd name="T19" fmla="*/ 3610 h 4566"/>
              <a:gd name="T20" fmla="*/ 1976 w 3650"/>
              <a:gd name="T21" fmla="*/ 3593 h 4566"/>
              <a:gd name="T22" fmla="*/ 1796 w 3650"/>
              <a:gd name="T23" fmla="*/ 3441 h 4566"/>
              <a:gd name="T24" fmla="*/ 2185 w 3650"/>
              <a:gd name="T25" fmla="*/ 3072 h 4566"/>
              <a:gd name="T26" fmla="*/ 1711 w 3650"/>
              <a:gd name="T27" fmla="*/ 2911 h 4566"/>
              <a:gd name="T28" fmla="*/ 1757 w 3650"/>
              <a:gd name="T29" fmla="*/ 2596 h 4566"/>
              <a:gd name="T30" fmla="*/ 1898 w 3650"/>
              <a:gd name="T31" fmla="*/ 2376 h 4566"/>
              <a:gd name="T32" fmla="*/ 2139 w 3650"/>
              <a:gd name="T33" fmla="*/ 2304 h 4566"/>
              <a:gd name="T34" fmla="*/ 2392 w 3650"/>
              <a:gd name="T35" fmla="*/ 2337 h 4566"/>
              <a:gd name="T36" fmla="*/ 2333 w 3650"/>
              <a:gd name="T37" fmla="*/ 2027 h 4566"/>
              <a:gd name="T38" fmla="*/ 1533 w 3650"/>
              <a:gd name="T39" fmla="*/ 1445 h 4566"/>
              <a:gd name="T40" fmla="*/ 2225 w 3650"/>
              <a:gd name="T41" fmla="*/ 0 h 4566"/>
              <a:gd name="T42" fmla="*/ 2371 w 3650"/>
              <a:gd name="T43" fmla="*/ 91 h 4566"/>
              <a:gd name="T44" fmla="*/ 2497 w 3650"/>
              <a:gd name="T45" fmla="*/ 296 h 4566"/>
              <a:gd name="T46" fmla="*/ 2647 w 3650"/>
              <a:gd name="T47" fmla="*/ 423 h 4566"/>
              <a:gd name="T48" fmla="*/ 2580 w 3650"/>
              <a:gd name="T49" fmla="*/ 563 h 4566"/>
              <a:gd name="T50" fmla="*/ 2388 w 3650"/>
              <a:gd name="T51" fmla="*/ 946 h 4566"/>
              <a:gd name="T52" fmla="*/ 2435 w 3650"/>
              <a:gd name="T53" fmla="*/ 1025 h 4566"/>
              <a:gd name="T54" fmla="*/ 2558 w 3650"/>
              <a:gd name="T55" fmla="*/ 1233 h 4566"/>
              <a:gd name="T56" fmla="*/ 2735 w 3650"/>
              <a:gd name="T57" fmla="*/ 1533 h 4566"/>
              <a:gd name="T58" fmla="*/ 2939 w 3650"/>
              <a:gd name="T59" fmla="*/ 1886 h 4566"/>
              <a:gd name="T60" fmla="*/ 3146 w 3650"/>
              <a:gd name="T61" fmla="*/ 2253 h 4566"/>
              <a:gd name="T62" fmla="*/ 3332 w 3650"/>
              <a:gd name="T63" fmla="*/ 2596 h 4566"/>
              <a:gd name="T64" fmla="*/ 3471 w 3650"/>
              <a:gd name="T65" fmla="*/ 2875 h 4566"/>
              <a:gd name="T66" fmla="*/ 3556 w 3650"/>
              <a:gd name="T67" fmla="*/ 3098 h 4566"/>
              <a:gd name="T68" fmla="*/ 3637 w 3650"/>
              <a:gd name="T69" fmla="*/ 3487 h 4566"/>
              <a:gd name="T70" fmla="*/ 3636 w 3650"/>
              <a:gd name="T71" fmla="*/ 3903 h 4566"/>
              <a:gd name="T72" fmla="*/ 3507 w 3650"/>
              <a:gd name="T73" fmla="*/ 4267 h 4566"/>
              <a:gd name="T74" fmla="*/ 3286 w 3650"/>
              <a:gd name="T75" fmla="*/ 4428 h 4566"/>
              <a:gd name="T76" fmla="*/ 2946 w 3650"/>
              <a:gd name="T77" fmla="*/ 4516 h 4566"/>
              <a:gd name="T78" fmla="*/ 2531 w 3650"/>
              <a:gd name="T79" fmla="*/ 4556 h 4566"/>
              <a:gd name="T80" fmla="*/ 2088 w 3650"/>
              <a:gd name="T81" fmla="*/ 4566 h 4566"/>
              <a:gd name="T82" fmla="*/ 1652 w 3650"/>
              <a:gd name="T83" fmla="*/ 4566 h 4566"/>
              <a:gd name="T84" fmla="*/ 1206 w 3650"/>
              <a:gd name="T85" fmla="*/ 4559 h 4566"/>
              <a:gd name="T86" fmla="*/ 783 w 3650"/>
              <a:gd name="T87" fmla="*/ 4529 h 4566"/>
              <a:gd name="T88" fmla="*/ 425 w 3650"/>
              <a:gd name="T89" fmla="*/ 4450 h 4566"/>
              <a:gd name="T90" fmla="*/ 176 w 3650"/>
              <a:gd name="T91" fmla="*/ 4306 h 4566"/>
              <a:gd name="T92" fmla="*/ 30 w 3650"/>
              <a:gd name="T93" fmla="*/ 3985 h 4566"/>
              <a:gd name="T94" fmla="*/ 4 w 3650"/>
              <a:gd name="T95" fmla="*/ 3570 h 4566"/>
              <a:gd name="T96" fmla="*/ 75 w 3650"/>
              <a:gd name="T97" fmla="*/ 3171 h 4566"/>
              <a:gd name="T98" fmla="*/ 158 w 3650"/>
              <a:gd name="T99" fmla="*/ 2921 h 4566"/>
              <a:gd name="T100" fmla="*/ 286 w 3650"/>
              <a:gd name="T101" fmla="*/ 2658 h 4566"/>
              <a:gd name="T102" fmla="*/ 465 w 3650"/>
              <a:gd name="T103" fmla="*/ 2325 h 4566"/>
              <a:gd name="T104" fmla="*/ 670 w 3650"/>
              <a:gd name="T105" fmla="*/ 1959 h 4566"/>
              <a:gd name="T106" fmla="*/ 876 w 3650"/>
              <a:gd name="T107" fmla="*/ 1601 h 4566"/>
              <a:gd name="T108" fmla="*/ 1060 w 3650"/>
              <a:gd name="T109" fmla="*/ 1287 h 4566"/>
              <a:gd name="T110" fmla="*/ 1195 w 3650"/>
              <a:gd name="T111" fmla="*/ 1057 h 4566"/>
              <a:gd name="T112" fmla="*/ 1260 w 3650"/>
              <a:gd name="T113" fmla="*/ 951 h 4566"/>
              <a:gd name="T114" fmla="*/ 1107 w 3650"/>
              <a:gd name="T115" fmla="*/ 588 h 4566"/>
              <a:gd name="T116" fmla="*/ 998 w 3650"/>
              <a:gd name="T117" fmla="*/ 452 h 4566"/>
              <a:gd name="T118" fmla="*/ 1107 w 3650"/>
              <a:gd name="T119" fmla="*/ 318 h 4566"/>
              <a:gd name="T120" fmla="*/ 1266 w 3650"/>
              <a:gd name="T121" fmla="*/ 126 h 4566"/>
              <a:gd name="T122" fmla="*/ 1388 w 3650"/>
              <a:gd name="T123" fmla="*/ 4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0" h="4566">
                <a:moveTo>
                  <a:pt x="2153" y="2016"/>
                </a:moveTo>
                <a:lnTo>
                  <a:pt x="2071" y="2019"/>
                </a:lnTo>
                <a:lnTo>
                  <a:pt x="1994" y="2027"/>
                </a:lnTo>
                <a:lnTo>
                  <a:pt x="1920" y="2041"/>
                </a:lnTo>
                <a:lnTo>
                  <a:pt x="1851" y="2062"/>
                </a:lnTo>
                <a:lnTo>
                  <a:pt x="1786" y="2088"/>
                </a:lnTo>
                <a:lnTo>
                  <a:pt x="1725" y="2120"/>
                </a:lnTo>
                <a:lnTo>
                  <a:pt x="1669" y="2157"/>
                </a:lnTo>
                <a:lnTo>
                  <a:pt x="1617" y="2200"/>
                </a:lnTo>
                <a:lnTo>
                  <a:pt x="1569" y="2248"/>
                </a:lnTo>
                <a:lnTo>
                  <a:pt x="1526" y="2302"/>
                </a:lnTo>
                <a:lnTo>
                  <a:pt x="1487" y="2363"/>
                </a:lnTo>
                <a:lnTo>
                  <a:pt x="1453" y="2428"/>
                </a:lnTo>
                <a:lnTo>
                  <a:pt x="1424" y="2500"/>
                </a:lnTo>
                <a:lnTo>
                  <a:pt x="1399" y="2576"/>
                </a:lnTo>
                <a:lnTo>
                  <a:pt x="1378" y="2659"/>
                </a:lnTo>
                <a:lnTo>
                  <a:pt x="1140" y="2659"/>
                </a:lnTo>
                <a:lnTo>
                  <a:pt x="1140" y="2866"/>
                </a:lnTo>
                <a:lnTo>
                  <a:pt x="1349" y="2866"/>
                </a:lnTo>
                <a:lnTo>
                  <a:pt x="1345" y="2940"/>
                </a:lnTo>
                <a:lnTo>
                  <a:pt x="1343" y="3020"/>
                </a:lnTo>
                <a:lnTo>
                  <a:pt x="1343" y="3072"/>
                </a:lnTo>
                <a:lnTo>
                  <a:pt x="1140" y="3072"/>
                </a:lnTo>
                <a:lnTo>
                  <a:pt x="1140" y="3281"/>
                </a:lnTo>
                <a:lnTo>
                  <a:pt x="1360" y="3281"/>
                </a:lnTo>
                <a:lnTo>
                  <a:pt x="1374" y="3362"/>
                </a:lnTo>
                <a:lnTo>
                  <a:pt x="1393" y="3438"/>
                </a:lnTo>
                <a:lnTo>
                  <a:pt x="1418" y="3509"/>
                </a:lnTo>
                <a:lnTo>
                  <a:pt x="1446" y="3573"/>
                </a:lnTo>
                <a:lnTo>
                  <a:pt x="1479" y="3631"/>
                </a:lnTo>
                <a:lnTo>
                  <a:pt x="1516" y="3685"/>
                </a:lnTo>
                <a:lnTo>
                  <a:pt x="1559" y="3732"/>
                </a:lnTo>
                <a:lnTo>
                  <a:pt x="1606" y="3773"/>
                </a:lnTo>
                <a:lnTo>
                  <a:pt x="1659" y="3809"/>
                </a:lnTo>
                <a:lnTo>
                  <a:pt x="1716" y="3840"/>
                </a:lnTo>
                <a:lnTo>
                  <a:pt x="1776" y="3864"/>
                </a:lnTo>
                <a:lnTo>
                  <a:pt x="1844" y="3882"/>
                </a:lnTo>
                <a:lnTo>
                  <a:pt x="1915" y="3896"/>
                </a:lnTo>
                <a:lnTo>
                  <a:pt x="1992" y="3905"/>
                </a:lnTo>
                <a:lnTo>
                  <a:pt x="2074" y="3907"/>
                </a:lnTo>
                <a:lnTo>
                  <a:pt x="2168" y="3905"/>
                </a:lnTo>
                <a:lnTo>
                  <a:pt x="2259" y="3895"/>
                </a:lnTo>
                <a:lnTo>
                  <a:pt x="2348" y="3880"/>
                </a:lnTo>
                <a:lnTo>
                  <a:pt x="2431" y="3858"/>
                </a:lnTo>
                <a:lnTo>
                  <a:pt x="2511" y="3831"/>
                </a:lnTo>
                <a:lnTo>
                  <a:pt x="2450" y="3560"/>
                </a:lnTo>
                <a:lnTo>
                  <a:pt x="2406" y="3575"/>
                </a:lnTo>
                <a:lnTo>
                  <a:pt x="2356" y="3589"/>
                </a:lnTo>
                <a:lnTo>
                  <a:pt x="2304" y="3600"/>
                </a:lnTo>
                <a:lnTo>
                  <a:pt x="2248" y="3610"/>
                </a:lnTo>
                <a:lnTo>
                  <a:pt x="2194" y="3615"/>
                </a:lnTo>
                <a:lnTo>
                  <a:pt x="2142" y="3617"/>
                </a:lnTo>
                <a:lnTo>
                  <a:pt x="2081" y="3614"/>
                </a:lnTo>
                <a:lnTo>
                  <a:pt x="2026" y="3606"/>
                </a:lnTo>
                <a:lnTo>
                  <a:pt x="1976" y="3593"/>
                </a:lnTo>
                <a:lnTo>
                  <a:pt x="1931" y="3574"/>
                </a:lnTo>
                <a:lnTo>
                  <a:pt x="1890" y="3549"/>
                </a:lnTo>
                <a:lnTo>
                  <a:pt x="1854" y="3519"/>
                </a:lnTo>
                <a:lnTo>
                  <a:pt x="1824" y="3483"/>
                </a:lnTo>
                <a:lnTo>
                  <a:pt x="1796" y="3441"/>
                </a:lnTo>
                <a:lnTo>
                  <a:pt x="1772" y="3393"/>
                </a:lnTo>
                <a:lnTo>
                  <a:pt x="1753" y="3340"/>
                </a:lnTo>
                <a:lnTo>
                  <a:pt x="1736" y="3281"/>
                </a:lnTo>
                <a:lnTo>
                  <a:pt x="2185" y="3281"/>
                </a:lnTo>
                <a:lnTo>
                  <a:pt x="2185" y="3072"/>
                </a:lnTo>
                <a:lnTo>
                  <a:pt x="1713" y="3072"/>
                </a:lnTo>
                <a:lnTo>
                  <a:pt x="1711" y="3036"/>
                </a:lnTo>
                <a:lnTo>
                  <a:pt x="1710" y="3000"/>
                </a:lnTo>
                <a:lnTo>
                  <a:pt x="1710" y="2960"/>
                </a:lnTo>
                <a:lnTo>
                  <a:pt x="1711" y="2911"/>
                </a:lnTo>
                <a:lnTo>
                  <a:pt x="1713" y="2866"/>
                </a:lnTo>
                <a:lnTo>
                  <a:pt x="2185" y="2866"/>
                </a:lnTo>
                <a:lnTo>
                  <a:pt x="2185" y="2659"/>
                </a:lnTo>
                <a:lnTo>
                  <a:pt x="1739" y="2659"/>
                </a:lnTo>
                <a:lnTo>
                  <a:pt x="1757" y="2596"/>
                </a:lnTo>
                <a:lnTo>
                  <a:pt x="1776" y="2540"/>
                </a:lnTo>
                <a:lnTo>
                  <a:pt x="1801" y="2489"/>
                </a:lnTo>
                <a:lnTo>
                  <a:pt x="1830" y="2445"/>
                </a:lnTo>
                <a:lnTo>
                  <a:pt x="1862" y="2408"/>
                </a:lnTo>
                <a:lnTo>
                  <a:pt x="1898" y="2376"/>
                </a:lnTo>
                <a:lnTo>
                  <a:pt x="1938" y="2349"/>
                </a:lnTo>
                <a:lnTo>
                  <a:pt x="1983" y="2329"/>
                </a:lnTo>
                <a:lnTo>
                  <a:pt x="2031" y="2315"/>
                </a:lnTo>
                <a:lnTo>
                  <a:pt x="2082" y="2307"/>
                </a:lnTo>
                <a:lnTo>
                  <a:pt x="2139" y="2304"/>
                </a:lnTo>
                <a:lnTo>
                  <a:pt x="2192" y="2305"/>
                </a:lnTo>
                <a:lnTo>
                  <a:pt x="2244" y="2309"/>
                </a:lnTo>
                <a:lnTo>
                  <a:pt x="2297" y="2318"/>
                </a:lnTo>
                <a:lnTo>
                  <a:pt x="2347" y="2327"/>
                </a:lnTo>
                <a:lnTo>
                  <a:pt x="2392" y="2337"/>
                </a:lnTo>
                <a:lnTo>
                  <a:pt x="2432" y="2349"/>
                </a:lnTo>
                <a:lnTo>
                  <a:pt x="2492" y="2056"/>
                </a:lnTo>
                <a:lnTo>
                  <a:pt x="2443" y="2045"/>
                </a:lnTo>
                <a:lnTo>
                  <a:pt x="2389" y="2035"/>
                </a:lnTo>
                <a:lnTo>
                  <a:pt x="2333" y="2027"/>
                </a:lnTo>
                <a:lnTo>
                  <a:pt x="2272" y="2020"/>
                </a:lnTo>
                <a:lnTo>
                  <a:pt x="2212" y="2017"/>
                </a:lnTo>
                <a:lnTo>
                  <a:pt x="2153" y="2016"/>
                </a:lnTo>
                <a:close/>
                <a:moveTo>
                  <a:pt x="1533" y="987"/>
                </a:moveTo>
                <a:lnTo>
                  <a:pt x="1533" y="1445"/>
                </a:lnTo>
                <a:lnTo>
                  <a:pt x="2118" y="1445"/>
                </a:lnTo>
                <a:lnTo>
                  <a:pt x="2118" y="987"/>
                </a:lnTo>
                <a:lnTo>
                  <a:pt x="1533" y="987"/>
                </a:lnTo>
                <a:close/>
                <a:moveTo>
                  <a:pt x="1425" y="0"/>
                </a:moveTo>
                <a:lnTo>
                  <a:pt x="2225" y="0"/>
                </a:lnTo>
                <a:lnTo>
                  <a:pt x="2262" y="4"/>
                </a:lnTo>
                <a:lnTo>
                  <a:pt x="2297" y="17"/>
                </a:lnTo>
                <a:lnTo>
                  <a:pt x="2327" y="36"/>
                </a:lnTo>
                <a:lnTo>
                  <a:pt x="2352" y="61"/>
                </a:lnTo>
                <a:lnTo>
                  <a:pt x="2371" y="91"/>
                </a:lnTo>
                <a:lnTo>
                  <a:pt x="2384" y="126"/>
                </a:lnTo>
                <a:lnTo>
                  <a:pt x="2388" y="163"/>
                </a:lnTo>
                <a:lnTo>
                  <a:pt x="2388" y="255"/>
                </a:lnTo>
                <a:lnTo>
                  <a:pt x="2446" y="274"/>
                </a:lnTo>
                <a:lnTo>
                  <a:pt x="2497" y="296"/>
                </a:lnTo>
                <a:lnTo>
                  <a:pt x="2543" y="318"/>
                </a:lnTo>
                <a:lnTo>
                  <a:pt x="2580" y="343"/>
                </a:lnTo>
                <a:lnTo>
                  <a:pt x="2611" y="369"/>
                </a:lnTo>
                <a:lnTo>
                  <a:pt x="2634" y="396"/>
                </a:lnTo>
                <a:lnTo>
                  <a:pt x="2647" y="423"/>
                </a:lnTo>
                <a:lnTo>
                  <a:pt x="2652" y="452"/>
                </a:lnTo>
                <a:lnTo>
                  <a:pt x="2647" y="482"/>
                </a:lnTo>
                <a:lnTo>
                  <a:pt x="2634" y="511"/>
                </a:lnTo>
                <a:lnTo>
                  <a:pt x="2611" y="537"/>
                </a:lnTo>
                <a:lnTo>
                  <a:pt x="2580" y="563"/>
                </a:lnTo>
                <a:lnTo>
                  <a:pt x="2543" y="588"/>
                </a:lnTo>
                <a:lnTo>
                  <a:pt x="2497" y="610"/>
                </a:lnTo>
                <a:lnTo>
                  <a:pt x="2446" y="632"/>
                </a:lnTo>
                <a:lnTo>
                  <a:pt x="2388" y="652"/>
                </a:lnTo>
                <a:lnTo>
                  <a:pt x="2388" y="946"/>
                </a:lnTo>
                <a:lnTo>
                  <a:pt x="2389" y="951"/>
                </a:lnTo>
                <a:lnTo>
                  <a:pt x="2396" y="960"/>
                </a:lnTo>
                <a:lnTo>
                  <a:pt x="2406" y="975"/>
                </a:lnTo>
                <a:lnTo>
                  <a:pt x="2418" y="998"/>
                </a:lnTo>
                <a:lnTo>
                  <a:pt x="2435" y="1025"/>
                </a:lnTo>
                <a:lnTo>
                  <a:pt x="2454" y="1057"/>
                </a:lnTo>
                <a:lnTo>
                  <a:pt x="2477" y="1094"/>
                </a:lnTo>
                <a:lnTo>
                  <a:pt x="2501" y="1136"/>
                </a:lnTo>
                <a:lnTo>
                  <a:pt x="2529" y="1183"/>
                </a:lnTo>
                <a:lnTo>
                  <a:pt x="2558" y="1233"/>
                </a:lnTo>
                <a:lnTo>
                  <a:pt x="2590" y="1287"/>
                </a:lnTo>
                <a:lnTo>
                  <a:pt x="2625" y="1344"/>
                </a:lnTo>
                <a:lnTo>
                  <a:pt x="2659" y="1404"/>
                </a:lnTo>
                <a:lnTo>
                  <a:pt x="2697" y="1468"/>
                </a:lnTo>
                <a:lnTo>
                  <a:pt x="2735" y="1533"/>
                </a:lnTo>
                <a:lnTo>
                  <a:pt x="2774" y="1601"/>
                </a:lnTo>
                <a:lnTo>
                  <a:pt x="2814" y="1670"/>
                </a:lnTo>
                <a:lnTo>
                  <a:pt x="2856" y="1741"/>
                </a:lnTo>
                <a:lnTo>
                  <a:pt x="2897" y="1813"/>
                </a:lnTo>
                <a:lnTo>
                  <a:pt x="2939" y="1886"/>
                </a:lnTo>
                <a:lnTo>
                  <a:pt x="2980" y="1959"/>
                </a:lnTo>
                <a:lnTo>
                  <a:pt x="3023" y="2033"/>
                </a:lnTo>
                <a:lnTo>
                  <a:pt x="3065" y="2106"/>
                </a:lnTo>
                <a:lnTo>
                  <a:pt x="3106" y="2179"/>
                </a:lnTo>
                <a:lnTo>
                  <a:pt x="3146" y="2253"/>
                </a:lnTo>
                <a:lnTo>
                  <a:pt x="3186" y="2325"/>
                </a:lnTo>
                <a:lnTo>
                  <a:pt x="3224" y="2395"/>
                </a:lnTo>
                <a:lnTo>
                  <a:pt x="3261" y="2464"/>
                </a:lnTo>
                <a:lnTo>
                  <a:pt x="3297" y="2531"/>
                </a:lnTo>
                <a:lnTo>
                  <a:pt x="3332" y="2596"/>
                </a:lnTo>
                <a:lnTo>
                  <a:pt x="3365" y="2658"/>
                </a:lnTo>
                <a:lnTo>
                  <a:pt x="3395" y="2717"/>
                </a:lnTo>
                <a:lnTo>
                  <a:pt x="3423" y="2773"/>
                </a:lnTo>
                <a:lnTo>
                  <a:pt x="3449" y="2827"/>
                </a:lnTo>
                <a:lnTo>
                  <a:pt x="3471" y="2875"/>
                </a:lnTo>
                <a:lnTo>
                  <a:pt x="3492" y="2921"/>
                </a:lnTo>
                <a:lnTo>
                  <a:pt x="3509" y="2961"/>
                </a:lnTo>
                <a:lnTo>
                  <a:pt x="3524" y="2997"/>
                </a:lnTo>
                <a:lnTo>
                  <a:pt x="3534" y="3027"/>
                </a:lnTo>
                <a:lnTo>
                  <a:pt x="3556" y="3098"/>
                </a:lnTo>
                <a:lnTo>
                  <a:pt x="3575" y="3171"/>
                </a:lnTo>
                <a:lnTo>
                  <a:pt x="3595" y="3247"/>
                </a:lnTo>
                <a:lnTo>
                  <a:pt x="3611" y="3326"/>
                </a:lnTo>
                <a:lnTo>
                  <a:pt x="3626" y="3407"/>
                </a:lnTo>
                <a:lnTo>
                  <a:pt x="3637" y="3487"/>
                </a:lnTo>
                <a:lnTo>
                  <a:pt x="3646" y="3570"/>
                </a:lnTo>
                <a:lnTo>
                  <a:pt x="3650" y="3653"/>
                </a:lnTo>
                <a:lnTo>
                  <a:pt x="3650" y="3737"/>
                </a:lnTo>
                <a:lnTo>
                  <a:pt x="3646" y="3820"/>
                </a:lnTo>
                <a:lnTo>
                  <a:pt x="3636" y="3903"/>
                </a:lnTo>
                <a:lnTo>
                  <a:pt x="3621" y="3985"/>
                </a:lnTo>
                <a:lnTo>
                  <a:pt x="3599" y="4067"/>
                </a:lnTo>
                <a:lnTo>
                  <a:pt x="3570" y="4147"/>
                </a:lnTo>
                <a:lnTo>
                  <a:pt x="3534" y="4224"/>
                </a:lnTo>
                <a:lnTo>
                  <a:pt x="3507" y="4267"/>
                </a:lnTo>
                <a:lnTo>
                  <a:pt x="3476" y="4306"/>
                </a:lnTo>
                <a:lnTo>
                  <a:pt x="3435" y="4340"/>
                </a:lnTo>
                <a:lnTo>
                  <a:pt x="3391" y="4372"/>
                </a:lnTo>
                <a:lnTo>
                  <a:pt x="3341" y="4401"/>
                </a:lnTo>
                <a:lnTo>
                  <a:pt x="3286" y="4428"/>
                </a:lnTo>
                <a:lnTo>
                  <a:pt x="3226" y="4450"/>
                </a:lnTo>
                <a:lnTo>
                  <a:pt x="3161" y="4471"/>
                </a:lnTo>
                <a:lnTo>
                  <a:pt x="3094" y="4489"/>
                </a:lnTo>
                <a:lnTo>
                  <a:pt x="3020" y="4504"/>
                </a:lnTo>
                <a:lnTo>
                  <a:pt x="2946" y="4516"/>
                </a:lnTo>
                <a:lnTo>
                  <a:pt x="2867" y="4529"/>
                </a:lnTo>
                <a:lnTo>
                  <a:pt x="2787" y="4537"/>
                </a:lnTo>
                <a:lnTo>
                  <a:pt x="2703" y="4545"/>
                </a:lnTo>
                <a:lnTo>
                  <a:pt x="2618" y="4551"/>
                </a:lnTo>
                <a:lnTo>
                  <a:pt x="2531" y="4556"/>
                </a:lnTo>
                <a:lnTo>
                  <a:pt x="2443" y="4559"/>
                </a:lnTo>
                <a:lnTo>
                  <a:pt x="2355" y="4562"/>
                </a:lnTo>
                <a:lnTo>
                  <a:pt x="2265" y="4565"/>
                </a:lnTo>
                <a:lnTo>
                  <a:pt x="2176" y="4565"/>
                </a:lnTo>
                <a:lnTo>
                  <a:pt x="2088" y="4566"/>
                </a:lnTo>
                <a:lnTo>
                  <a:pt x="1999" y="4566"/>
                </a:lnTo>
                <a:lnTo>
                  <a:pt x="1911" y="4566"/>
                </a:lnTo>
                <a:lnTo>
                  <a:pt x="1825" y="4566"/>
                </a:lnTo>
                <a:lnTo>
                  <a:pt x="1739" y="4566"/>
                </a:lnTo>
                <a:lnTo>
                  <a:pt x="1652" y="4566"/>
                </a:lnTo>
                <a:lnTo>
                  <a:pt x="1563" y="4566"/>
                </a:lnTo>
                <a:lnTo>
                  <a:pt x="1473" y="4565"/>
                </a:lnTo>
                <a:lnTo>
                  <a:pt x="1385" y="4565"/>
                </a:lnTo>
                <a:lnTo>
                  <a:pt x="1295" y="4562"/>
                </a:lnTo>
                <a:lnTo>
                  <a:pt x="1206" y="4559"/>
                </a:lnTo>
                <a:lnTo>
                  <a:pt x="1119" y="4556"/>
                </a:lnTo>
                <a:lnTo>
                  <a:pt x="1032" y="4551"/>
                </a:lnTo>
                <a:lnTo>
                  <a:pt x="948" y="4545"/>
                </a:lnTo>
                <a:lnTo>
                  <a:pt x="863" y="4537"/>
                </a:lnTo>
                <a:lnTo>
                  <a:pt x="783" y="4529"/>
                </a:lnTo>
                <a:lnTo>
                  <a:pt x="704" y="4516"/>
                </a:lnTo>
                <a:lnTo>
                  <a:pt x="630" y="4504"/>
                </a:lnTo>
                <a:lnTo>
                  <a:pt x="558" y="4489"/>
                </a:lnTo>
                <a:lnTo>
                  <a:pt x="488" y="4471"/>
                </a:lnTo>
                <a:lnTo>
                  <a:pt x="425" y="4450"/>
                </a:lnTo>
                <a:lnTo>
                  <a:pt x="364" y="4428"/>
                </a:lnTo>
                <a:lnTo>
                  <a:pt x="309" y="4401"/>
                </a:lnTo>
                <a:lnTo>
                  <a:pt x="259" y="4372"/>
                </a:lnTo>
                <a:lnTo>
                  <a:pt x="214" y="4340"/>
                </a:lnTo>
                <a:lnTo>
                  <a:pt x="176" y="4306"/>
                </a:lnTo>
                <a:lnTo>
                  <a:pt x="143" y="4267"/>
                </a:lnTo>
                <a:lnTo>
                  <a:pt x="116" y="4224"/>
                </a:lnTo>
                <a:lnTo>
                  <a:pt x="80" y="4147"/>
                </a:lnTo>
                <a:lnTo>
                  <a:pt x="51" y="4067"/>
                </a:lnTo>
                <a:lnTo>
                  <a:pt x="30" y="3985"/>
                </a:lnTo>
                <a:lnTo>
                  <a:pt x="14" y="3903"/>
                </a:lnTo>
                <a:lnTo>
                  <a:pt x="4" y="3820"/>
                </a:lnTo>
                <a:lnTo>
                  <a:pt x="0" y="3737"/>
                </a:lnTo>
                <a:lnTo>
                  <a:pt x="0" y="3653"/>
                </a:lnTo>
                <a:lnTo>
                  <a:pt x="4" y="3570"/>
                </a:lnTo>
                <a:lnTo>
                  <a:pt x="12" y="3487"/>
                </a:lnTo>
                <a:lnTo>
                  <a:pt x="25" y="3407"/>
                </a:lnTo>
                <a:lnTo>
                  <a:pt x="39" y="3326"/>
                </a:lnTo>
                <a:lnTo>
                  <a:pt x="55" y="3247"/>
                </a:lnTo>
                <a:lnTo>
                  <a:pt x="75" y="3171"/>
                </a:lnTo>
                <a:lnTo>
                  <a:pt x="95" y="3098"/>
                </a:lnTo>
                <a:lnTo>
                  <a:pt x="116" y="3027"/>
                </a:lnTo>
                <a:lnTo>
                  <a:pt x="127" y="2997"/>
                </a:lnTo>
                <a:lnTo>
                  <a:pt x="141" y="2961"/>
                </a:lnTo>
                <a:lnTo>
                  <a:pt x="158" y="2921"/>
                </a:lnTo>
                <a:lnTo>
                  <a:pt x="178" y="2875"/>
                </a:lnTo>
                <a:lnTo>
                  <a:pt x="202" y="2827"/>
                </a:lnTo>
                <a:lnTo>
                  <a:pt x="227" y="2773"/>
                </a:lnTo>
                <a:lnTo>
                  <a:pt x="256" y="2717"/>
                </a:lnTo>
                <a:lnTo>
                  <a:pt x="286" y="2658"/>
                </a:lnTo>
                <a:lnTo>
                  <a:pt x="318" y="2596"/>
                </a:lnTo>
                <a:lnTo>
                  <a:pt x="353" y="2531"/>
                </a:lnTo>
                <a:lnTo>
                  <a:pt x="389" y="2464"/>
                </a:lnTo>
                <a:lnTo>
                  <a:pt x="426" y="2395"/>
                </a:lnTo>
                <a:lnTo>
                  <a:pt x="465" y="2325"/>
                </a:lnTo>
                <a:lnTo>
                  <a:pt x="504" y="2253"/>
                </a:lnTo>
                <a:lnTo>
                  <a:pt x="545" y="2179"/>
                </a:lnTo>
                <a:lnTo>
                  <a:pt x="585" y="2106"/>
                </a:lnTo>
                <a:lnTo>
                  <a:pt x="627" y="2033"/>
                </a:lnTo>
                <a:lnTo>
                  <a:pt x="670" y="1959"/>
                </a:lnTo>
                <a:lnTo>
                  <a:pt x="711" y="1886"/>
                </a:lnTo>
                <a:lnTo>
                  <a:pt x="753" y="1813"/>
                </a:lnTo>
                <a:lnTo>
                  <a:pt x="794" y="1741"/>
                </a:lnTo>
                <a:lnTo>
                  <a:pt x="836" y="1670"/>
                </a:lnTo>
                <a:lnTo>
                  <a:pt x="876" y="1601"/>
                </a:lnTo>
                <a:lnTo>
                  <a:pt x="916" y="1533"/>
                </a:lnTo>
                <a:lnTo>
                  <a:pt x="953" y="1468"/>
                </a:lnTo>
                <a:lnTo>
                  <a:pt x="991" y="1404"/>
                </a:lnTo>
                <a:lnTo>
                  <a:pt x="1027" y="1344"/>
                </a:lnTo>
                <a:lnTo>
                  <a:pt x="1060" y="1287"/>
                </a:lnTo>
                <a:lnTo>
                  <a:pt x="1092" y="1233"/>
                </a:lnTo>
                <a:lnTo>
                  <a:pt x="1121" y="1183"/>
                </a:lnTo>
                <a:lnTo>
                  <a:pt x="1148" y="1136"/>
                </a:lnTo>
                <a:lnTo>
                  <a:pt x="1173" y="1094"/>
                </a:lnTo>
                <a:lnTo>
                  <a:pt x="1195" y="1057"/>
                </a:lnTo>
                <a:lnTo>
                  <a:pt x="1215" y="1025"/>
                </a:lnTo>
                <a:lnTo>
                  <a:pt x="1231" y="998"/>
                </a:lnTo>
                <a:lnTo>
                  <a:pt x="1245" y="975"/>
                </a:lnTo>
                <a:lnTo>
                  <a:pt x="1255" y="960"/>
                </a:lnTo>
                <a:lnTo>
                  <a:pt x="1260" y="951"/>
                </a:lnTo>
                <a:lnTo>
                  <a:pt x="1262" y="946"/>
                </a:lnTo>
                <a:lnTo>
                  <a:pt x="1262" y="652"/>
                </a:lnTo>
                <a:lnTo>
                  <a:pt x="1204" y="632"/>
                </a:lnTo>
                <a:lnTo>
                  <a:pt x="1153" y="610"/>
                </a:lnTo>
                <a:lnTo>
                  <a:pt x="1107" y="588"/>
                </a:lnTo>
                <a:lnTo>
                  <a:pt x="1069" y="563"/>
                </a:lnTo>
                <a:lnTo>
                  <a:pt x="1039" y="537"/>
                </a:lnTo>
                <a:lnTo>
                  <a:pt x="1017" y="511"/>
                </a:lnTo>
                <a:lnTo>
                  <a:pt x="1003" y="482"/>
                </a:lnTo>
                <a:lnTo>
                  <a:pt x="998" y="452"/>
                </a:lnTo>
                <a:lnTo>
                  <a:pt x="1003" y="423"/>
                </a:lnTo>
                <a:lnTo>
                  <a:pt x="1017" y="396"/>
                </a:lnTo>
                <a:lnTo>
                  <a:pt x="1039" y="369"/>
                </a:lnTo>
                <a:lnTo>
                  <a:pt x="1069" y="343"/>
                </a:lnTo>
                <a:lnTo>
                  <a:pt x="1107" y="318"/>
                </a:lnTo>
                <a:lnTo>
                  <a:pt x="1153" y="296"/>
                </a:lnTo>
                <a:lnTo>
                  <a:pt x="1204" y="274"/>
                </a:lnTo>
                <a:lnTo>
                  <a:pt x="1262" y="255"/>
                </a:lnTo>
                <a:lnTo>
                  <a:pt x="1262" y="163"/>
                </a:lnTo>
                <a:lnTo>
                  <a:pt x="1266" y="126"/>
                </a:lnTo>
                <a:lnTo>
                  <a:pt x="1278" y="91"/>
                </a:lnTo>
                <a:lnTo>
                  <a:pt x="1298" y="61"/>
                </a:lnTo>
                <a:lnTo>
                  <a:pt x="1324" y="36"/>
                </a:lnTo>
                <a:lnTo>
                  <a:pt x="1353" y="17"/>
                </a:lnTo>
                <a:lnTo>
                  <a:pt x="1388" y="4"/>
                </a:lnTo>
                <a:lnTo>
                  <a:pt x="1425"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 name="Freihandform: Form 2">
            <a:extLst>
              <a:ext uri="{FF2B5EF4-FFF2-40B4-BE49-F238E27FC236}">
                <a16:creationId xmlns:a16="http://schemas.microsoft.com/office/drawing/2014/main" id="{8CB37942-444A-03F9-1B56-0C5A2AF6DA39}"/>
              </a:ext>
            </a:extLst>
          </p:cNvPr>
          <p:cNvSpPr/>
          <p:nvPr/>
        </p:nvSpPr>
        <p:spPr>
          <a:xfrm>
            <a:off x="7403498" y="3408979"/>
            <a:ext cx="2410343"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marL="0" lvl="1" indent="-520700" algn="ctr" defTabSz="1043056">
              <a:lnSpc>
                <a:spcPct val="120000"/>
              </a:lnSpc>
              <a:spcAft>
                <a:spcPts val="600"/>
              </a:spcAft>
              <a:buClr>
                <a:schemeClr val="accent6">
                  <a:lumMod val="60000"/>
                  <a:lumOff val="40000"/>
                </a:schemeClr>
              </a:buClr>
              <a:buNone/>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Investieren</a:t>
            </a:r>
          </a:p>
          <a:p>
            <a:pPr marL="0" lvl="1" indent="0" algn="ctr">
              <a:lnSpc>
                <a:spcPct val="120000"/>
              </a:lnSpc>
              <a:spcAft>
                <a:spcPts val="600"/>
              </a:spcAft>
              <a:buNone/>
            </a:pPr>
            <a:endParaRPr lang="de-DE" sz="1800" b="1" dirty="0">
              <a:solidFill>
                <a:srgbClr val="656565"/>
              </a:solidFill>
              <a:latin typeface="Times New Roman" panose="02020603050405020304" pitchFamily="18" charset="0"/>
              <a:cs typeface="Times New Roman" panose="02020603050405020304" pitchFamily="18" charset="0"/>
            </a:endParaRPr>
          </a:p>
          <a:p>
            <a:pPr marL="0" lvl="1" indent="0" algn="ctr" defTabSz="1043056" eaLnBrk="1" fontAlgn="auto" hangingPunct="1">
              <a:lnSpc>
                <a:spcPct val="120000"/>
              </a:lnSpc>
              <a:spcBef>
                <a:spcPts val="0"/>
              </a:spcBef>
              <a:spcAft>
                <a:spcPts val="600"/>
              </a:spcAft>
              <a:buClr>
                <a:schemeClr val="accent2"/>
              </a:buClr>
              <a:buNone/>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…in die finanzielle Zukunft (Altersvorsorge)</a:t>
            </a:r>
            <a:endParaRPr lang="de-DE" sz="1800" dirty="0">
              <a:solidFill>
                <a:schemeClr val="tx1"/>
              </a:solidFill>
              <a:latin typeface="Times New Roman" panose="02020603050405020304" pitchFamily="18" charset="0"/>
              <a:cs typeface="Times New Roman" panose="02020603050405020304" pitchFamily="18" charset="0"/>
            </a:endParaRPr>
          </a:p>
        </p:txBody>
      </p:sp>
      <p:cxnSp>
        <p:nvCxnSpPr>
          <p:cNvPr id="9" name="Gerade Verbindung mit Pfeil 8">
            <a:extLst>
              <a:ext uri="{FF2B5EF4-FFF2-40B4-BE49-F238E27FC236}">
                <a16:creationId xmlns:a16="http://schemas.microsoft.com/office/drawing/2014/main" id="{C240DB3B-511B-3131-2958-0FDD5957E6D1}"/>
              </a:ext>
            </a:extLst>
          </p:cNvPr>
          <p:cNvCxnSpPr>
            <a:cxnSpLocks/>
          </p:cNvCxnSpPr>
          <p:nvPr/>
        </p:nvCxnSpPr>
        <p:spPr>
          <a:xfrm>
            <a:off x="7783548" y="2813933"/>
            <a:ext cx="501804"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21F8EC5-7F60-21A0-03B5-891AD064918E}"/>
              </a:ext>
            </a:extLst>
          </p:cNvPr>
          <p:cNvCxnSpPr>
            <a:cxnSpLocks/>
          </p:cNvCxnSpPr>
          <p:nvPr/>
        </p:nvCxnSpPr>
        <p:spPr>
          <a:xfrm flipH="1">
            <a:off x="6077411" y="2802698"/>
            <a:ext cx="435964" cy="4907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1"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20</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sp>
        <p:nvSpPr>
          <p:cNvPr id="2" name="Freihandform: Form 1">
            <a:extLst>
              <a:ext uri="{FF2B5EF4-FFF2-40B4-BE49-F238E27FC236}">
                <a16:creationId xmlns:a16="http://schemas.microsoft.com/office/drawing/2014/main" id="{636DB062-3A65-5D59-2CFC-37A5606B646E}"/>
              </a:ext>
            </a:extLst>
          </p:cNvPr>
          <p:cNvSpPr/>
          <p:nvPr/>
        </p:nvSpPr>
        <p:spPr>
          <a:xfrm>
            <a:off x="1214360" y="3408979"/>
            <a:ext cx="2405659"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indent="-520700" algn="ctr" defTabSz="1043056" eaLnBrk="1" fontAlgn="auto" hangingPunct="1">
              <a:lnSpc>
                <a:spcPct val="120000"/>
              </a:lnSpc>
              <a:spcBef>
                <a:spcPts val="0"/>
              </a:spcBef>
              <a:spcAft>
                <a:spcPts val="600"/>
              </a:spcAft>
              <a:buClr>
                <a:schemeClr val="accent6">
                  <a:lumMod val="60000"/>
                  <a:lumOff val="40000"/>
                </a:schemeClr>
              </a:buClr>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Klug sparen</a:t>
            </a:r>
          </a:p>
          <a:p>
            <a:pPr indent="-520700" algn="ctr" defTabSz="1043056" eaLnBrk="1" fontAlgn="auto" hangingPunct="1">
              <a:lnSpc>
                <a:spcPct val="120000"/>
              </a:lnSpc>
              <a:spcBef>
                <a:spcPts val="0"/>
              </a:spcBef>
              <a:spcAft>
                <a:spcPts val="600"/>
              </a:spcAft>
              <a:buClr>
                <a:schemeClr val="accent6">
                  <a:lumMod val="60000"/>
                  <a:lumOff val="40000"/>
                </a:schemeClr>
              </a:buClr>
              <a:tabLst>
                <a:tab pos="2147888" algn="l"/>
              </a:tabLst>
              <a:defRPr/>
            </a:pPr>
            <a:endParaRPr lang="de-DE" sz="1800" b="1" dirty="0">
              <a:solidFill>
                <a:srgbClr val="656565"/>
              </a:solidFill>
              <a:latin typeface="Times New Roman" panose="02020603050405020304" pitchFamily="18" charset="0"/>
              <a:cs typeface="Times New Roman" panose="02020603050405020304" pitchFamily="18" charset="0"/>
            </a:endParaRPr>
          </a:p>
          <a:p>
            <a:pPr marL="0" lvl="1" algn="ctr" defTabSz="1043056">
              <a:lnSpc>
                <a:spcPct val="120000"/>
              </a:lnSpc>
              <a:spcAft>
                <a:spcPts val="600"/>
              </a:spcAft>
              <a:buClr>
                <a:schemeClr val="accent2"/>
              </a:buClr>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…beim Ressourcenverbrauchwie z.B. Energie</a:t>
            </a:r>
            <a:endParaRPr kumimoji="0" lang="de-DE" sz="18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 name="Freihandform: Form 3">
            <a:extLst>
              <a:ext uri="{FF2B5EF4-FFF2-40B4-BE49-F238E27FC236}">
                <a16:creationId xmlns:a16="http://schemas.microsoft.com/office/drawing/2014/main" id="{6AA82C83-A09A-B246-F5FB-2633ADE1B1FB}"/>
              </a:ext>
            </a:extLst>
          </p:cNvPr>
          <p:cNvSpPr/>
          <p:nvPr/>
        </p:nvSpPr>
        <p:spPr>
          <a:xfrm>
            <a:off x="4619413" y="3408979"/>
            <a:ext cx="2410343"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marL="0" lvl="1" indent="-520700" algn="ctr" defTabSz="1043056">
              <a:lnSpc>
                <a:spcPct val="120000"/>
              </a:lnSpc>
              <a:spcAft>
                <a:spcPts val="600"/>
              </a:spcAft>
              <a:buClr>
                <a:schemeClr val="accent6">
                  <a:lumMod val="60000"/>
                  <a:lumOff val="40000"/>
                </a:schemeClr>
              </a:buClr>
              <a:buNone/>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Klug investieren</a:t>
            </a:r>
          </a:p>
          <a:p>
            <a:pPr marL="0" lvl="1" indent="-520700" algn="ctr" defTabSz="1043056">
              <a:lnSpc>
                <a:spcPct val="120000"/>
              </a:lnSpc>
              <a:spcAft>
                <a:spcPts val="600"/>
              </a:spcAft>
              <a:buClr>
                <a:schemeClr val="accent6">
                  <a:lumMod val="60000"/>
                  <a:lumOff val="40000"/>
                </a:schemeClr>
              </a:buClr>
              <a:buNone/>
              <a:tabLst>
                <a:tab pos="2147888" algn="l"/>
              </a:tabLst>
              <a:defRPr/>
            </a:pPr>
            <a:endParaRPr lang="de-DE" sz="2000" b="1" dirty="0">
              <a:solidFill>
                <a:schemeClr val="bg1">
                  <a:lumMod val="95000"/>
                </a:schemeClr>
              </a:solidFill>
              <a:latin typeface="Times New Roman" panose="02020603050405020304" pitchFamily="18" charset="0"/>
              <a:cs typeface="Times New Roman" panose="02020603050405020304" pitchFamily="18" charset="0"/>
            </a:endParaRPr>
          </a:p>
          <a:p>
            <a:pPr marL="0" lvl="1" indent="0" algn="ctr" defTabSz="1043056" eaLnBrk="1" fontAlgn="auto" hangingPunct="1">
              <a:lnSpc>
                <a:spcPct val="120000"/>
              </a:lnSpc>
              <a:spcBef>
                <a:spcPts val="0"/>
              </a:spcBef>
              <a:spcAft>
                <a:spcPts val="600"/>
              </a:spcAft>
              <a:buClr>
                <a:schemeClr val="accent2"/>
              </a:buClr>
              <a:buNone/>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…in die eigene Bildung (Bildungsrendite)</a:t>
            </a:r>
          </a:p>
        </p:txBody>
      </p:sp>
      <p:sp>
        <p:nvSpPr>
          <p:cNvPr id="11" name="Freeform 17">
            <a:extLst>
              <a:ext uri="{FF2B5EF4-FFF2-40B4-BE49-F238E27FC236}">
                <a16:creationId xmlns:a16="http://schemas.microsoft.com/office/drawing/2014/main" id="{7A08D203-D10D-A717-3158-53735B7E78B1}"/>
              </a:ext>
            </a:extLst>
          </p:cNvPr>
          <p:cNvSpPr>
            <a:spLocks noEditPoints="1"/>
          </p:cNvSpPr>
          <p:nvPr/>
        </p:nvSpPr>
        <p:spPr bwMode="auto">
          <a:xfrm>
            <a:off x="6527935" y="1552940"/>
            <a:ext cx="1316948" cy="1301569"/>
          </a:xfrm>
          <a:custGeom>
            <a:avLst/>
            <a:gdLst>
              <a:gd name="T0" fmla="*/ 1851 w 3650"/>
              <a:gd name="T1" fmla="*/ 2062 h 4566"/>
              <a:gd name="T2" fmla="*/ 1569 w 3650"/>
              <a:gd name="T3" fmla="*/ 2248 h 4566"/>
              <a:gd name="T4" fmla="*/ 1399 w 3650"/>
              <a:gd name="T5" fmla="*/ 2576 h 4566"/>
              <a:gd name="T6" fmla="*/ 1345 w 3650"/>
              <a:gd name="T7" fmla="*/ 2940 h 4566"/>
              <a:gd name="T8" fmla="*/ 1360 w 3650"/>
              <a:gd name="T9" fmla="*/ 3281 h 4566"/>
              <a:gd name="T10" fmla="*/ 1479 w 3650"/>
              <a:gd name="T11" fmla="*/ 3631 h 4566"/>
              <a:gd name="T12" fmla="*/ 1716 w 3650"/>
              <a:gd name="T13" fmla="*/ 3840 h 4566"/>
              <a:gd name="T14" fmla="*/ 2074 w 3650"/>
              <a:gd name="T15" fmla="*/ 3907 h 4566"/>
              <a:gd name="T16" fmla="*/ 2511 w 3650"/>
              <a:gd name="T17" fmla="*/ 3831 h 4566"/>
              <a:gd name="T18" fmla="*/ 2248 w 3650"/>
              <a:gd name="T19" fmla="*/ 3610 h 4566"/>
              <a:gd name="T20" fmla="*/ 1976 w 3650"/>
              <a:gd name="T21" fmla="*/ 3593 h 4566"/>
              <a:gd name="T22" fmla="*/ 1796 w 3650"/>
              <a:gd name="T23" fmla="*/ 3441 h 4566"/>
              <a:gd name="T24" fmla="*/ 2185 w 3650"/>
              <a:gd name="T25" fmla="*/ 3072 h 4566"/>
              <a:gd name="T26" fmla="*/ 1711 w 3650"/>
              <a:gd name="T27" fmla="*/ 2911 h 4566"/>
              <a:gd name="T28" fmla="*/ 1757 w 3650"/>
              <a:gd name="T29" fmla="*/ 2596 h 4566"/>
              <a:gd name="T30" fmla="*/ 1898 w 3650"/>
              <a:gd name="T31" fmla="*/ 2376 h 4566"/>
              <a:gd name="T32" fmla="*/ 2139 w 3650"/>
              <a:gd name="T33" fmla="*/ 2304 h 4566"/>
              <a:gd name="T34" fmla="*/ 2392 w 3650"/>
              <a:gd name="T35" fmla="*/ 2337 h 4566"/>
              <a:gd name="T36" fmla="*/ 2333 w 3650"/>
              <a:gd name="T37" fmla="*/ 2027 h 4566"/>
              <a:gd name="T38" fmla="*/ 1533 w 3650"/>
              <a:gd name="T39" fmla="*/ 1445 h 4566"/>
              <a:gd name="T40" fmla="*/ 2225 w 3650"/>
              <a:gd name="T41" fmla="*/ 0 h 4566"/>
              <a:gd name="T42" fmla="*/ 2371 w 3650"/>
              <a:gd name="T43" fmla="*/ 91 h 4566"/>
              <a:gd name="T44" fmla="*/ 2497 w 3650"/>
              <a:gd name="T45" fmla="*/ 296 h 4566"/>
              <a:gd name="T46" fmla="*/ 2647 w 3650"/>
              <a:gd name="T47" fmla="*/ 423 h 4566"/>
              <a:gd name="T48" fmla="*/ 2580 w 3650"/>
              <a:gd name="T49" fmla="*/ 563 h 4566"/>
              <a:gd name="T50" fmla="*/ 2388 w 3650"/>
              <a:gd name="T51" fmla="*/ 946 h 4566"/>
              <a:gd name="T52" fmla="*/ 2435 w 3650"/>
              <a:gd name="T53" fmla="*/ 1025 h 4566"/>
              <a:gd name="T54" fmla="*/ 2558 w 3650"/>
              <a:gd name="T55" fmla="*/ 1233 h 4566"/>
              <a:gd name="T56" fmla="*/ 2735 w 3650"/>
              <a:gd name="T57" fmla="*/ 1533 h 4566"/>
              <a:gd name="T58" fmla="*/ 2939 w 3650"/>
              <a:gd name="T59" fmla="*/ 1886 h 4566"/>
              <a:gd name="T60" fmla="*/ 3146 w 3650"/>
              <a:gd name="T61" fmla="*/ 2253 h 4566"/>
              <a:gd name="T62" fmla="*/ 3332 w 3650"/>
              <a:gd name="T63" fmla="*/ 2596 h 4566"/>
              <a:gd name="T64" fmla="*/ 3471 w 3650"/>
              <a:gd name="T65" fmla="*/ 2875 h 4566"/>
              <a:gd name="T66" fmla="*/ 3556 w 3650"/>
              <a:gd name="T67" fmla="*/ 3098 h 4566"/>
              <a:gd name="T68" fmla="*/ 3637 w 3650"/>
              <a:gd name="T69" fmla="*/ 3487 h 4566"/>
              <a:gd name="T70" fmla="*/ 3636 w 3650"/>
              <a:gd name="T71" fmla="*/ 3903 h 4566"/>
              <a:gd name="T72" fmla="*/ 3507 w 3650"/>
              <a:gd name="T73" fmla="*/ 4267 h 4566"/>
              <a:gd name="T74" fmla="*/ 3286 w 3650"/>
              <a:gd name="T75" fmla="*/ 4428 h 4566"/>
              <a:gd name="T76" fmla="*/ 2946 w 3650"/>
              <a:gd name="T77" fmla="*/ 4516 h 4566"/>
              <a:gd name="T78" fmla="*/ 2531 w 3650"/>
              <a:gd name="T79" fmla="*/ 4556 h 4566"/>
              <a:gd name="T80" fmla="*/ 2088 w 3650"/>
              <a:gd name="T81" fmla="*/ 4566 h 4566"/>
              <a:gd name="T82" fmla="*/ 1652 w 3650"/>
              <a:gd name="T83" fmla="*/ 4566 h 4566"/>
              <a:gd name="T84" fmla="*/ 1206 w 3650"/>
              <a:gd name="T85" fmla="*/ 4559 h 4566"/>
              <a:gd name="T86" fmla="*/ 783 w 3650"/>
              <a:gd name="T87" fmla="*/ 4529 h 4566"/>
              <a:gd name="T88" fmla="*/ 425 w 3650"/>
              <a:gd name="T89" fmla="*/ 4450 h 4566"/>
              <a:gd name="T90" fmla="*/ 176 w 3650"/>
              <a:gd name="T91" fmla="*/ 4306 h 4566"/>
              <a:gd name="T92" fmla="*/ 30 w 3650"/>
              <a:gd name="T93" fmla="*/ 3985 h 4566"/>
              <a:gd name="T94" fmla="*/ 4 w 3650"/>
              <a:gd name="T95" fmla="*/ 3570 h 4566"/>
              <a:gd name="T96" fmla="*/ 75 w 3650"/>
              <a:gd name="T97" fmla="*/ 3171 h 4566"/>
              <a:gd name="T98" fmla="*/ 158 w 3650"/>
              <a:gd name="T99" fmla="*/ 2921 h 4566"/>
              <a:gd name="T100" fmla="*/ 286 w 3650"/>
              <a:gd name="T101" fmla="*/ 2658 h 4566"/>
              <a:gd name="T102" fmla="*/ 465 w 3650"/>
              <a:gd name="T103" fmla="*/ 2325 h 4566"/>
              <a:gd name="T104" fmla="*/ 670 w 3650"/>
              <a:gd name="T105" fmla="*/ 1959 h 4566"/>
              <a:gd name="T106" fmla="*/ 876 w 3650"/>
              <a:gd name="T107" fmla="*/ 1601 h 4566"/>
              <a:gd name="T108" fmla="*/ 1060 w 3650"/>
              <a:gd name="T109" fmla="*/ 1287 h 4566"/>
              <a:gd name="T110" fmla="*/ 1195 w 3650"/>
              <a:gd name="T111" fmla="*/ 1057 h 4566"/>
              <a:gd name="T112" fmla="*/ 1260 w 3650"/>
              <a:gd name="T113" fmla="*/ 951 h 4566"/>
              <a:gd name="T114" fmla="*/ 1107 w 3650"/>
              <a:gd name="T115" fmla="*/ 588 h 4566"/>
              <a:gd name="T116" fmla="*/ 998 w 3650"/>
              <a:gd name="T117" fmla="*/ 452 h 4566"/>
              <a:gd name="T118" fmla="*/ 1107 w 3650"/>
              <a:gd name="T119" fmla="*/ 318 h 4566"/>
              <a:gd name="T120" fmla="*/ 1266 w 3650"/>
              <a:gd name="T121" fmla="*/ 126 h 4566"/>
              <a:gd name="T122" fmla="*/ 1388 w 3650"/>
              <a:gd name="T123" fmla="*/ 4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0" h="4566">
                <a:moveTo>
                  <a:pt x="2153" y="2016"/>
                </a:moveTo>
                <a:lnTo>
                  <a:pt x="2071" y="2019"/>
                </a:lnTo>
                <a:lnTo>
                  <a:pt x="1994" y="2027"/>
                </a:lnTo>
                <a:lnTo>
                  <a:pt x="1920" y="2041"/>
                </a:lnTo>
                <a:lnTo>
                  <a:pt x="1851" y="2062"/>
                </a:lnTo>
                <a:lnTo>
                  <a:pt x="1786" y="2088"/>
                </a:lnTo>
                <a:lnTo>
                  <a:pt x="1725" y="2120"/>
                </a:lnTo>
                <a:lnTo>
                  <a:pt x="1669" y="2157"/>
                </a:lnTo>
                <a:lnTo>
                  <a:pt x="1617" y="2200"/>
                </a:lnTo>
                <a:lnTo>
                  <a:pt x="1569" y="2248"/>
                </a:lnTo>
                <a:lnTo>
                  <a:pt x="1526" y="2302"/>
                </a:lnTo>
                <a:lnTo>
                  <a:pt x="1487" y="2363"/>
                </a:lnTo>
                <a:lnTo>
                  <a:pt x="1453" y="2428"/>
                </a:lnTo>
                <a:lnTo>
                  <a:pt x="1424" y="2500"/>
                </a:lnTo>
                <a:lnTo>
                  <a:pt x="1399" y="2576"/>
                </a:lnTo>
                <a:lnTo>
                  <a:pt x="1378" y="2659"/>
                </a:lnTo>
                <a:lnTo>
                  <a:pt x="1140" y="2659"/>
                </a:lnTo>
                <a:lnTo>
                  <a:pt x="1140" y="2866"/>
                </a:lnTo>
                <a:lnTo>
                  <a:pt x="1349" y="2866"/>
                </a:lnTo>
                <a:lnTo>
                  <a:pt x="1345" y="2940"/>
                </a:lnTo>
                <a:lnTo>
                  <a:pt x="1343" y="3020"/>
                </a:lnTo>
                <a:lnTo>
                  <a:pt x="1343" y="3072"/>
                </a:lnTo>
                <a:lnTo>
                  <a:pt x="1140" y="3072"/>
                </a:lnTo>
                <a:lnTo>
                  <a:pt x="1140" y="3281"/>
                </a:lnTo>
                <a:lnTo>
                  <a:pt x="1360" y="3281"/>
                </a:lnTo>
                <a:lnTo>
                  <a:pt x="1374" y="3362"/>
                </a:lnTo>
                <a:lnTo>
                  <a:pt x="1393" y="3438"/>
                </a:lnTo>
                <a:lnTo>
                  <a:pt x="1418" y="3509"/>
                </a:lnTo>
                <a:lnTo>
                  <a:pt x="1446" y="3573"/>
                </a:lnTo>
                <a:lnTo>
                  <a:pt x="1479" y="3631"/>
                </a:lnTo>
                <a:lnTo>
                  <a:pt x="1516" y="3685"/>
                </a:lnTo>
                <a:lnTo>
                  <a:pt x="1559" y="3732"/>
                </a:lnTo>
                <a:lnTo>
                  <a:pt x="1606" y="3773"/>
                </a:lnTo>
                <a:lnTo>
                  <a:pt x="1659" y="3809"/>
                </a:lnTo>
                <a:lnTo>
                  <a:pt x="1716" y="3840"/>
                </a:lnTo>
                <a:lnTo>
                  <a:pt x="1776" y="3864"/>
                </a:lnTo>
                <a:lnTo>
                  <a:pt x="1844" y="3882"/>
                </a:lnTo>
                <a:lnTo>
                  <a:pt x="1915" y="3896"/>
                </a:lnTo>
                <a:lnTo>
                  <a:pt x="1992" y="3905"/>
                </a:lnTo>
                <a:lnTo>
                  <a:pt x="2074" y="3907"/>
                </a:lnTo>
                <a:lnTo>
                  <a:pt x="2168" y="3905"/>
                </a:lnTo>
                <a:lnTo>
                  <a:pt x="2259" y="3895"/>
                </a:lnTo>
                <a:lnTo>
                  <a:pt x="2348" y="3880"/>
                </a:lnTo>
                <a:lnTo>
                  <a:pt x="2431" y="3858"/>
                </a:lnTo>
                <a:lnTo>
                  <a:pt x="2511" y="3831"/>
                </a:lnTo>
                <a:lnTo>
                  <a:pt x="2450" y="3560"/>
                </a:lnTo>
                <a:lnTo>
                  <a:pt x="2406" y="3575"/>
                </a:lnTo>
                <a:lnTo>
                  <a:pt x="2356" y="3589"/>
                </a:lnTo>
                <a:lnTo>
                  <a:pt x="2304" y="3600"/>
                </a:lnTo>
                <a:lnTo>
                  <a:pt x="2248" y="3610"/>
                </a:lnTo>
                <a:lnTo>
                  <a:pt x="2194" y="3615"/>
                </a:lnTo>
                <a:lnTo>
                  <a:pt x="2142" y="3617"/>
                </a:lnTo>
                <a:lnTo>
                  <a:pt x="2081" y="3614"/>
                </a:lnTo>
                <a:lnTo>
                  <a:pt x="2026" y="3606"/>
                </a:lnTo>
                <a:lnTo>
                  <a:pt x="1976" y="3593"/>
                </a:lnTo>
                <a:lnTo>
                  <a:pt x="1931" y="3574"/>
                </a:lnTo>
                <a:lnTo>
                  <a:pt x="1890" y="3549"/>
                </a:lnTo>
                <a:lnTo>
                  <a:pt x="1854" y="3519"/>
                </a:lnTo>
                <a:lnTo>
                  <a:pt x="1824" y="3483"/>
                </a:lnTo>
                <a:lnTo>
                  <a:pt x="1796" y="3441"/>
                </a:lnTo>
                <a:lnTo>
                  <a:pt x="1772" y="3393"/>
                </a:lnTo>
                <a:lnTo>
                  <a:pt x="1753" y="3340"/>
                </a:lnTo>
                <a:lnTo>
                  <a:pt x="1736" y="3281"/>
                </a:lnTo>
                <a:lnTo>
                  <a:pt x="2185" y="3281"/>
                </a:lnTo>
                <a:lnTo>
                  <a:pt x="2185" y="3072"/>
                </a:lnTo>
                <a:lnTo>
                  <a:pt x="1713" y="3072"/>
                </a:lnTo>
                <a:lnTo>
                  <a:pt x="1711" y="3036"/>
                </a:lnTo>
                <a:lnTo>
                  <a:pt x="1710" y="3000"/>
                </a:lnTo>
                <a:lnTo>
                  <a:pt x="1710" y="2960"/>
                </a:lnTo>
                <a:lnTo>
                  <a:pt x="1711" y="2911"/>
                </a:lnTo>
                <a:lnTo>
                  <a:pt x="1713" y="2866"/>
                </a:lnTo>
                <a:lnTo>
                  <a:pt x="2185" y="2866"/>
                </a:lnTo>
                <a:lnTo>
                  <a:pt x="2185" y="2659"/>
                </a:lnTo>
                <a:lnTo>
                  <a:pt x="1739" y="2659"/>
                </a:lnTo>
                <a:lnTo>
                  <a:pt x="1757" y="2596"/>
                </a:lnTo>
                <a:lnTo>
                  <a:pt x="1776" y="2540"/>
                </a:lnTo>
                <a:lnTo>
                  <a:pt x="1801" y="2489"/>
                </a:lnTo>
                <a:lnTo>
                  <a:pt x="1830" y="2445"/>
                </a:lnTo>
                <a:lnTo>
                  <a:pt x="1862" y="2408"/>
                </a:lnTo>
                <a:lnTo>
                  <a:pt x="1898" y="2376"/>
                </a:lnTo>
                <a:lnTo>
                  <a:pt x="1938" y="2349"/>
                </a:lnTo>
                <a:lnTo>
                  <a:pt x="1983" y="2329"/>
                </a:lnTo>
                <a:lnTo>
                  <a:pt x="2031" y="2315"/>
                </a:lnTo>
                <a:lnTo>
                  <a:pt x="2082" y="2307"/>
                </a:lnTo>
                <a:lnTo>
                  <a:pt x="2139" y="2304"/>
                </a:lnTo>
                <a:lnTo>
                  <a:pt x="2192" y="2305"/>
                </a:lnTo>
                <a:lnTo>
                  <a:pt x="2244" y="2309"/>
                </a:lnTo>
                <a:lnTo>
                  <a:pt x="2297" y="2318"/>
                </a:lnTo>
                <a:lnTo>
                  <a:pt x="2347" y="2327"/>
                </a:lnTo>
                <a:lnTo>
                  <a:pt x="2392" y="2337"/>
                </a:lnTo>
                <a:lnTo>
                  <a:pt x="2432" y="2349"/>
                </a:lnTo>
                <a:lnTo>
                  <a:pt x="2492" y="2056"/>
                </a:lnTo>
                <a:lnTo>
                  <a:pt x="2443" y="2045"/>
                </a:lnTo>
                <a:lnTo>
                  <a:pt x="2389" y="2035"/>
                </a:lnTo>
                <a:lnTo>
                  <a:pt x="2333" y="2027"/>
                </a:lnTo>
                <a:lnTo>
                  <a:pt x="2272" y="2020"/>
                </a:lnTo>
                <a:lnTo>
                  <a:pt x="2212" y="2017"/>
                </a:lnTo>
                <a:lnTo>
                  <a:pt x="2153" y="2016"/>
                </a:lnTo>
                <a:close/>
                <a:moveTo>
                  <a:pt x="1533" y="987"/>
                </a:moveTo>
                <a:lnTo>
                  <a:pt x="1533" y="1445"/>
                </a:lnTo>
                <a:lnTo>
                  <a:pt x="2118" y="1445"/>
                </a:lnTo>
                <a:lnTo>
                  <a:pt x="2118" y="987"/>
                </a:lnTo>
                <a:lnTo>
                  <a:pt x="1533" y="987"/>
                </a:lnTo>
                <a:close/>
                <a:moveTo>
                  <a:pt x="1425" y="0"/>
                </a:moveTo>
                <a:lnTo>
                  <a:pt x="2225" y="0"/>
                </a:lnTo>
                <a:lnTo>
                  <a:pt x="2262" y="4"/>
                </a:lnTo>
                <a:lnTo>
                  <a:pt x="2297" y="17"/>
                </a:lnTo>
                <a:lnTo>
                  <a:pt x="2327" y="36"/>
                </a:lnTo>
                <a:lnTo>
                  <a:pt x="2352" y="61"/>
                </a:lnTo>
                <a:lnTo>
                  <a:pt x="2371" y="91"/>
                </a:lnTo>
                <a:lnTo>
                  <a:pt x="2384" y="126"/>
                </a:lnTo>
                <a:lnTo>
                  <a:pt x="2388" y="163"/>
                </a:lnTo>
                <a:lnTo>
                  <a:pt x="2388" y="255"/>
                </a:lnTo>
                <a:lnTo>
                  <a:pt x="2446" y="274"/>
                </a:lnTo>
                <a:lnTo>
                  <a:pt x="2497" y="296"/>
                </a:lnTo>
                <a:lnTo>
                  <a:pt x="2543" y="318"/>
                </a:lnTo>
                <a:lnTo>
                  <a:pt x="2580" y="343"/>
                </a:lnTo>
                <a:lnTo>
                  <a:pt x="2611" y="369"/>
                </a:lnTo>
                <a:lnTo>
                  <a:pt x="2634" y="396"/>
                </a:lnTo>
                <a:lnTo>
                  <a:pt x="2647" y="423"/>
                </a:lnTo>
                <a:lnTo>
                  <a:pt x="2652" y="452"/>
                </a:lnTo>
                <a:lnTo>
                  <a:pt x="2647" y="482"/>
                </a:lnTo>
                <a:lnTo>
                  <a:pt x="2634" y="511"/>
                </a:lnTo>
                <a:lnTo>
                  <a:pt x="2611" y="537"/>
                </a:lnTo>
                <a:lnTo>
                  <a:pt x="2580" y="563"/>
                </a:lnTo>
                <a:lnTo>
                  <a:pt x="2543" y="588"/>
                </a:lnTo>
                <a:lnTo>
                  <a:pt x="2497" y="610"/>
                </a:lnTo>
                <a:lnTo>
                  <a:pt x="2446" y="632"/>
                </a:lnTo>
                <a:lnTo>
                  <a:pt x="2388" y="652"/>
                </a:lnTo>
                <a:lnTo>
                  <a:pt x="2388" y="946"/>
                </a:lnTo>
                <a:lnTo>
                  <a:pt x="2389" y="951"/>
                </a:lnTo>
                <a:lnTo>
                  <a:pt x="2396" y="960"/>
                </a:lnTo>
                <a:lnTo>
                  <a:pt x="2406" y="975"/>
                </a:lnTo>
                <a:lnTo>
                  <a:pt x="2418" y="998"/>
                </a:lnTo>
                <a:lnTo>
                  <a:pt x="2435" y="1025"/>
                </a:lnTo>
                <a:lnTo>
                  <a:pt x="2454" y="1057"/>
                </a:lnTo>
                <a:lnTo>
                  <a:pt x="2477" y="1094"/>
                </a:lnTo>
                <a:lnTo>
                  <a:pt x="2501" y="1136"/>
                </a:lnTo>
                <a:lnTo>
                  <a:pt x="2529" y="1183"/>
                </a:lnTo>
                <a:lnTo>
                  <a:pt x="2558" y="1233"/>
                </a:lnTo>
                <a:lnTo>
                  <a:pt x="2590" y="1287"/>
                </a:lnTo>
                <a:lnTo>
                  <a:pt x="2625" y="1344"/>
                </a:lnTo>
                <a:lnTo>
                  <a:pt x="2659" y="1404"/>
                </a:lnTo>
                <a:lnTo>
                  <a:pt x="2697" y="1468"/>
                </a:lnTo>
                <a:lnTo>
                  <a:pt x="2735" y="1533"/>
                </a:lnTo>
                <a:lnTo>
                  <a:pt x="2774" y="1601"/>
                </a:lnTo>
                <a:lnTo>
                  <a:pt x="2814" y="1670"/>
                </a:lnTo>
                <a:lnTo>
                  <a:pt x="2856" y="1741"/>
                </a:lnTo>
                <a:lnTo>
                  <a:pt x="2897" y="1813"/>
                </a:lnTo>
                <a:lnTo>
                  <a:pt x="2939" y="1886"/>
                </a:lnTo>
                <a:lnTo>
                  <a:pt x="2980" y="1959"/>
                </a:lnTo>
                <a:lnTo>
                  <a:pt x="3023" y="2033"/>
                </a:lnTo>
                <a:lnTo>
                  <a:pt x="3065" y="2106"/>
                </a:lnTo>
                <a:lnTo>
                  <a:pt x="3106" y="2179"/>
                </a:lnTo>
                <a:lnTo>
                  <a:pt x="3146" y="2253"/>
                </a:lnTo>
                <a:lnTo>
                  <a:pt x="3186" y="2325"/>
                </a:lnTo>
                <a:lnTo>
                  <a:pt x="3224" y="2395"/>
                </a:lnTo>
                <a:lnTo>
                  <a:pt x="3261" y="2464"/>
                </a:lnTo>
                <a:lnTo>
                  <a:pt x="3297" y="2531"/>
                </a:lnTo>
                <a:lnTo>
                  <a:pt x="3332" y="2596"/>
                </a:lnTo>
                <a:lnTo>
                  <a:pt x="3365" y="2658"/>
                </a:lnTo>
                <a:lnTo>
                  <a:pt x="3395" y="2717"/>
                </a:lnTo>
                <a:lnTo>
                  <a:pt x="3423" y="2773"/>
                </a:lnTo>
                <a:lnTo>
                  <a:pt x="3449" y="2827"/>
                </a:lnTo>
                <a:lnTo>
                  <a:pt x="3471" y="2875"/>
                </a:lnTo>
                <a:lnTo>
                  <a:pt x="3492" y="2921"/>
                </a:lnTo>
                <a:lnTo>
                  <a:pt x="3509" y="2961"/>
                </a:lnTo>
                <a:lnTo>
                  <a:pt x="3524" y="2997"/>
                </a:lnTo>
                <a:lnTo>
                  <a:pt x="3534" y="3027"/>
                </a:lnTo>
                <a:lnTo>
                  <a:pt x="3556" y="3098"/>
                </a:lnTo>
                <a:lnTo>
                  <a:pt x="3575" y="3171"/>
                </a:lnTo>
                <a:lnTo>
                  <a:pt x="3595" y="3247"/>
                </a:lnTo>
                <a:lnTo>
                  <a:pt x="3611" y="3326"/>
                </a:lnTo>
                <a:lnTo>
                  <a:pt x="3626" y="3407"/>
                </a:lnTo>
                <a:lnTo>
                  <a:pt x="3637" y="3487"/>
                </a:lnTo>
                <a:lnTo>
                  <a:pt x="3646" y="3570"/>
                </a:lnTo>
                <a:lnTo>
                  <a:pt x="3650" y="3653"/>
                </a:lnTo>
                <a:lnTo>
                  <a:pt x="3650" y="3737"/>
                </a:lnTo>
                <a:lnTo>
                  <a:pt x="3646" y="3820"/>
                </a:lnTo>
                <a:lnTo>
                  <a:pt x="3636" y="3903"/>
                </a:lnTo>
                <a:lnTo>
                  <a:pt x="3621" y="3985"/>
                </a:lnTo>
                <a:lnTo>
                  <a:pt x="3599" y="4067"/>
                </a:lnTo>
                <a:lnTo>
                  <a:pt x="3570" y="4147"/>
                </a:lnTo>
                <a:lnTo>
                  <a:pt x="3534" y="4224"/>
                </a:lnTo>
                <a:lnTo>
                  <a:pt x="3507" y="4267"/>
                </a:lnTo>
                <a:lnTo>
                  <a:pt x="3476" y="4306"/>
                </a:lnTo>
                <a:lnTo>
                  <a:pt x="3435" y="4340"/>
                </a:lnTo>
                <a:lnTo>
                  <a:pt x="3391" y="4372"/>
                </a:lnTo>
                <a:lnTo>
                  <a:pt x="3341" y="4401"/>
                </a:lnTo>
                <a:lnTo>
                  <a:pt x="3286" y="4428"/>
                </a:lnTo>
                <a:lnTo>
                  <a:pt x="3226" y="4450"/>
                </a:lnTo>
                <a:lnTo>
                  <a:pt x="3161" y="4471"/>
                </a:lnTo>
                <a:lnTo>
                  <a:pt x="3094" y="4489"/>
                </a:lnTo>
                <a:lnTo>
                  <a:pt x="3020" y="4504"/>
                </a:lnTo>
                <a:lnTo>
                  <a:pt x="2946" y="4516"/>
                </a:lnTo>
                <a:lnTo>
                  <a:pt x="2867" y="4529"/>
                </a:lnTo>
                <a:lnTo>
                  <a:pt x="2787" y="4537"/>
                </a:lnTo>
                <a:lnTo>
                  <a:pt x="2703" y="4545"/>
                </a:lnTo>
                <a:lnTo>
                  <a:pt x="2618" y="4551"/>
                </a:lnTo>
                <a:lnTo>
                  <a:pt x="2531" y="4556"/>
                </a:lnTo>
                <a:lnTo>
                  <a:pt x="2443" y="4559"/>
                </a:lnTo>
                <a:lnTo>
                  <a:pt x="2355" y="4562"/>
                </a:lnTo>
                <a:lnTo>
                  <a:pt x="2265" y="4565"/>
                </a:lnTo>
                <a:lnTo>
                  <a:pt x="2176" y="4565"/>
                </a:lnTo>
                <a:lnTo>
                  <a:pt x="2088" y="4566"/>
                </a:lnTo>
                <a:lnTo>
                  <a:pt x="1999" y="4566"/>
                </a:lnTo>
                <a:lnTo>
                  <a:pt x="1911" y="4566"/>
                </a:lnTo>
                <a:lnTo>
                  <a:pt x="1825" y="4566"/>
                </a:lnTo>
                <a:lnTo>
                  <a:pt x="1739" y="4566"/>
                </a:lnTo>
                <a:lnTo>
                  <a:pt x="1652" y="4566"/>
                </a:lnTo>
                <a:lnTo>
                  <a:pt x="1563" y="4566"/>
                </a:lnTo>
                <a:lnTo>
                  <a:pt x="1473" y="4565"/>
                </a:lnTo>
                <a:lnTo>
                  <a:pt x="1385" y="4565"/>
                </a:lnTo>
                <a:lnTo>
                  <a:pt x="1295" y="4562"/>
                </a:lnTo>
                <a:lnTo>
                  <a:pt x="1206" y="4559"/>
                </a:lnTo>
                <a:lnTo>
                  <a:pt x="1119" y="4556"/>
                </a:lnTo>
                <a:lnTo>
                  <a:pt x="1032" y="4551"/>
                </a:lnTo>
                <a:lnTo>
                  <a:pt x="948" y="4545"/>
                </a:lnTo>
                <a:lnTo>
                  <a:pt x="863" y="4537"/>
                </a:lnTo>
                <a:lnTo>
                  <a:pt x="783" y="4529"/>
                </a:lnTo>
                <a:lnTo>
                  <a:pt x="704" y="4516"/>
                </a:lnTo>
                <a:lnTo>
                  <a:pt x="630" y="4504"/>
                </a:lnTo>
                <a:lnTo>
                  <a:pt x="558" y="4489"/>
                </a:lnTo>
                <a:lnTo>
                  <a:pt x="488" y="4471"/>
                </a:lnTo>
                <a:lnTo>
                  <a:pt x="425" y="4450"/>
                </a:lnTo>
                <a:lnTo>
                  <a:pt x="364" y="4428"/>
                </a:lnTo>
                <a:lnTo>
                  <a:pt x="309" y="4401"/>
                </a:lnTo>
                <a:lnTo>
                  <a:pt x="259" y="4372"/>
                </a:lnTo>
                <a:lnTo>
                  <a:pt x="214" y="4340"/>
                </a:lnTo>
                <a:lnTo>
                  <a:pt x="176" y="4306"/>
                </a:lnTo>
                <a:lnTo>
                  <a:pt x="143" y="4267"/>
                </a:lnTo>
                <a:lnTo>
                  <a:pt x="116" y="4224"/>
                </a:lnTo>
                <a:lnTo>
                  <a:pt x="80" y="4147"/>
                </a:lnTo>
                <a:lnTo>
                  <a:pt x="51" y="4067"/>
                </a:lnTo>
                <a:lnTo>
                  <a:pt x="30" y="3985"/>
                </a:lnTo>
                <a:lnTo>
                  <a:pt x="14" y="3903"/>
                </a:lnTo>
                <a:lnTo>
                  <a:pt x="4" y="3820"/>
                </a:lnTo>
                <a:lnTo>
                  <a:pt x="0" y="3737"/>
                </a:lnTo>
                <a:lnTo>
                  <a:pt x="0" y="3653"/>
                </a:lnTo>
                <a:lnTo>
                  <a:pt x="4" y="3570"/>
                </a:lnTo>
                <a:lnTo>
                  <a:pt x="12" y="3487"/>
                </a:lnTo>
                <a:lnTo>
                  <a:pt x="25" y="3407"/>
                </a:lnTo>
                <a:lnTo>
                  <a:pt x="39" y="3326"/>
                </a:lnTo>
                <a:lnTo>
                  <a:pt x="55" y="3247"/>
                </a:lnTo>
                <a:lnTo>
                  <a:pt x="75" y="3171"/>
                </a:lnTo>
                <a:lnTo>
                  <a:pt x="95" y="3098"/>
                </a:lnTo>
                <a:lnTo>
                  <a:pt x="116" y="3027"/>
                </a:lnTo>
                <a:lnTo>
                  <a:pt x="127" y="2997"/>
                </a:lnTo>
                <a:lnTo>
                  <a:pt x="141" y="2961"/>
                </a:lnTo>
                <a:lnTo>
                  <a:pt x="158" y="2921"/>
                </a:lnTo>
                <a:lnTo>
                  <a:pt x="178" y="2875"/>
                </a:lnTo>
                <a:lnTo>
                  <a:pt x="202" y="2827"/>
                </a:lnTo>
                <a:lnTo>
                  <a:pt x="227" y="2773"/>
                </a:lnTo>
                <a:lnTo>
                  <a:pt x="256" y="2717"/>
                </a:lnTo>
                <a:lnTo>
                  <a:pt x="286" y="2658"/>
                </a:lnTo>
                <a:lnTo>
                  <a:pt x="318" y="2596"/>
                </a:lnTo>
                <a:lnTo>
                  <a:pt x="353" y="2531"/>
                </a:lnTo>
                <a:lnTo>
                  <a:pt x="389" y="2464"/>
                </a:lnTo>
                <a:lnTo>
                  <a:pt x="426" y="2395"/>
                </a:lnTo>
                <a:lnTo>
                  <a:pt x="465" y="2325"/>
                </a:lnTo>
                <a:lnTo>
                  <a:pt x="504" y="2253"/>
                </a:lnTo>
                <a:lnTo>
                  <a:pt x="545" y="2179"/>
                </a:lnTo>
                <a:lnTo>
                  <a:pt x="585" y="2106"/>
                </a:lnTo>
                <a:lnTo>
                  <a:pt x="627" y="2033"/>
                </a:lnTo>
                <a:lnTo>
                  <a:pt x="670" y="1959"/>
                </a:lnTo>
                <a:lnTo>
                  <a:pt x="711" y="1886"/>
                </a:lnTo>
                <a:lnTo>
                  <a:pt x="753" y="1813"/>
                </a:lnTo>
                <a:lnTo>
                  <a:pt x="794" y="1741"/>
                </a:lnTo>
                <a:lnTo>
                  <a:pt x="836" y="1670"/>
                </a:lnTo>
                <a:lnTo>
                  <a:pt x="876" y="1601"/>
                </a:lnTo>
                <a:lnTo>
                  <a:pt x="916" y="1533"/>
                </a:lnTo>
                <a:lnTo>
                  <a:pt x="953" y="1468"/>
                </a:lnTo>
                <a:lnTo>
                  <a:pt x="991" y="1404"/>
                </a:lnTo>
                <a:lnTo>
                  <a:pt x="1027" y="1344"/>
                </a:lnTo>
                <a:lnTo>
                  <a:pt x="1060" y="1287"/>
                </a:lnTo>
                <a:lnTo>
                  <a:pt x="1092" y="1233"/>
                </a:lnTo>
                <a:lnTo>
                  <a:pt x="1121" y="1183"/>
                </a:lnTo>
                <a:lnTo>
                  <a:pt x="1148" y="1136"/>
                </a:lnTo>
                <a:lnTo>
                  <a:pt x="1173" y="1094"/>
                </a:lnTo>
                <a:lnTo>
                  <a:pt x="1195" y="1057"/>
                </a:lnTo>
                <a:lnTo>
                  <a:pt x="1215" y="1025"/>
                </a:lnTo>
                <a:lnTo>
                  <a:pt x="1231" y="998"/>
                </a:lnTo>
                <a:lnTo>
                  <a:pt x="1245" y="975"/>
                </a:lnTo>
                <a:lnTo>
                  <a:pt x="1255" y="960"/>
                </a:lnTo>
                <a:lnTo>
                  <a:pt x="1260" y="951"/>
                </a:lnTo>
                <a:lnTo>
                  <a:pt x="1262" y="946"/>
                </a:lnTo>
                <a:lnTo>
                  <a:pt x="1262" y="652"/>
                </a:lnTo>
                <a:lnTo>
                  <a:pt x="1204" y="632"/>
                </a:lnTo>
                <a:lnTo>
                  <a:pt x="1153" y="610"/>
                </a:lnTo>
                <a:lnTo>
                  <a:pt x="1107" y="588"/>
                </a:lnTo>
                <a:lnTo>
                  <a:pt x="1069" y="563"/>
                </a:lnTo>
                <a:lnTo>
                  <a:pt x="1039" y="537"/>
                </a:lnTo>
                <a:lnTo>
                  <a:pt x="1017" y="511"/>
                </a:lnTo>
                <a:lnTo>
                  <a:pt x="1003" y="482"/>
                </a:lnTo>
                <a:lnTo>
                  <a:pt x="998" y="452"/>
                </a:lnTo>
                <a:lnTo>
                  <a:pt x="1003" y="423"/>
                </a:lnTo>
                <a:lnTo>
                  <a:pt x="1017" y="396"/>
                </a:lnTo>
                <a:lnTo>
                  <a:pt x="1039" y="369"/>
                </a:lnTo>
                <a:lnTo>
                  <a:pt x="1069" y="343"/>
                </a:lnTo>
                <a:lnTo>
                  <a:pt x="1107" y="318"/>
                </a:lnTo>
                <a:lnTo>
                  <a:pt x="1153" y="296"/>
                </a:lnTo>
                <a:lnTo>
                  <a:pt x="1204" y="274"/>
                </a:lnTo>
                <a:lnTo>
                  <a:pt x="1262" y="255"/>
                </a:lnTo>
                <a:lnTo>
                  <a:pt x="1262" y="163"/>
                </a:lnTo>
                <a:lnTo>
                  <a:pt x="1266" y="126"/>
                </a:lnTo>
                <a:lnTo>
                  <a:pt x="1278" y="91"/>
                </a:lnTo>
                <a:lnTo>
                  <a:pt x="1298" y="61"/>
                </a:lnTo>
                <a:lnTo>
                  <a:pt x="1324" y="36"/>
                </a:lnTo>
                <a:lnTo>
                  <a:pt x="1353" y="17"/>
                </a:lnTo>
                <a:lnTo>
                  <a:pt x="1388" y="4"/>
                </a:lnTo>
                <a:lnTo>
                  <a:pt x="1425"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 name="Freihandform: Form 2">
            <a:extLst>
              <a:ext uri="{FF2B5EF4-FFF2-40B4-BE49-F238E27FC236}">
                <a16:creationId xmlns:a16="http://schemas.microsoft.com/office/drawing/2014/main" id="{8CB37942-444A-03F9-1B56-0C5A2AF6DA39}"/>
              </a:ext>
            </a:extLst>
          </p:cNvPr>
          <p:cNvSpPr/>
          <p:nvPr/>
        </p:nvSpPr>
        <p:spPr>
          <a:xfrm>
            <a:off x="7403498" y="3408979"/>
            <a:ext cx="2410343" cy="2976903"/>
          </a:xfrm>
          <a:custGeom>
            <a:avLst/>
            <a:gdLst>
              <a:gd name="connsiteX0" fmla="*/ 0 w 3432429"/>
              <a:gd name="connsiteY0" fmla="*/ 245571 h 1473398"/>
              <a:gd name="connsiteX1" fmla="*/ 245571 w 3432429"/>
              <a:gd name="connsiteY1" fmla="*/ 0 h 1473398"/>
              <a:gd name="connsiteX2" fmla="*/ 3186858 w 3432429"/>
              <a:gd name="connsiteY2" fmla="*/ 0 h 1473398"/>
              <a:gd name="connsiteX3" fmla="*/ 3432429 w 3432429"/>
              <a:gd name="connsiteY3" fmla="*/ 245571 h 1473398"/>
              <a:gd name="connsiteX4" fmla="*/ 3432429 w 3432429"/>
              <a:gd name="connsiteY4" fmla="*/ 1227827 h 1473398"/>
              <a:gd name="connsiteX5" fmla="*/ 3186858 w 3432429"/>
              <a:gd name="connsiteY5" fmla="*/ 1473398 h 1473398"/>
              <a:gd name="connsiteX6" fmla="*/ 245571 w 3432429"/>
              <a:gd name="connsiteY6" fmla="*/ 1473398 h 1473398"/>
              <a:gd name="connsiteX7" fmla="*/ 0 w 3432429"/>
              <a:gd name="connsiteY7" fmla="*/ 1227827 h 1473398"/>
              <a:gd name="connsiteX8" fmla="*/ 0 w 3432429"/>
              <a:gd name="connsiteY8" fmla="*/ 245571 h 14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2429" h="1473398">
                <a:moveTo>
                  <a:pt x="0" y="245571"/>
                </a:moveTo>
                <a:cubicBezTo>
                  <a:pt x="0" y="109946"/>
                  <a:pt x="109946" y="0"/>
                  <a:pt x="245571" y="0"/>
                </a:cubicBezTo>
                <a:lnTo>
                  <a:pt x="3186858" y="0"/>
                </a:lnTo>
                <a:cubicBezTo>
                  <a:pt x="3322483" y="0"/>
                  <a:pt x="3432429" y="109946"/>
                  <a:pt x="3432429" y="245571"/>
                </a:cubicBezTo>
                <a:lnTo>
                  <a:pt x="3432429" y="1227827"/>
                </a:lnTo>
                <a:cubicBezTo>
                  <a:pt x="3432429" y="1363452"/>
                  <a:pt x="3322483" y="1473398"/>
                  <a:pt x="3186858" y="1473398"/>
                </a:cubicBezTo>
                <a:lnTo>
                  <a:pt x="245571" y="1473398"/>
                </a:lnTo>
                <a:cubicBezTo>
                  <a:pt x="109946" y="1473398"/>
                  <a:pt x="0" y="1363452"/>
                  <a:pt x="0" y="1227827"/>
                </a:cubicBezTo>
                <a:lnTo>
                  <a:pt x="0" y="245571"/>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t" anchorCtr="0">
            <a:noAutofit/>
          </a:bodyPr>
          <a:lstStyle/>
          <a:p>
            <a:pPr marL="0" lvl="1" indent="-520700" algn="ctr" defTabSz="1043056">
              <a:lnSpc>
                <a:spcPct val="120000"/>
              </a:lnSpc>
              <a:spcAft>
                <a:spcPts val="600"/>
              </a:spcAft>
              <a:buClr>
                <a:schemeClr val="accent6">
                  <a:lumMod val="60000"/>
                  <a:lumOff val="40000"/>
                </a:schemeClr>
              </a:buClr>
              <a:buNone/>
              <a:tabLst>
                <a:tab pos="2147888" algn="l"/>
              </a:tabLst>
              <a:defRPr/>
            </a:pPr>
            <a:r>
              <a:rPr lang="de-DE" sz="2000" b="1" dirty="0">
                <a:solidFill>
                  <a:schemeClr val="bg1">
                    <a:lumMod val="95000"/>
                  </a:schemeClr>
                </a:solidFill>
                <a:latin typeface="Times New Roman" panose="02020603050405020304" pitchFamily="18" charset="0"/>
                <a:cs typeface="Times New Roman" panose="02020603050405020304" pitchFamily="18" charset="0"/>
              </a:rPr>
              <a:t>Klug investieren</a:t>
            </a:r>
          </a:p>
          <a:p>
            <a:pPr marL="0" lvl="1" indent="0" algn="ctr">
              <a:lnSpc>
                <a:spcPct val="120000"/>
              </a:lnSpc>
              <a:spcAft>
                <a:spcPts val="600"/>
              </a:spcAft>
              <a:buNone/>
            </a:pPr>
            <a:endParaRPr lang="de-DE" sz="1800" b="1" dirty="0">
              <a:solidFill>
                <a:srgbClr val="656565"/>
              </a:solidFill>
              <a:latin typeface="Times New Roman" panose="02020603050405020304" pitchFamily="18" charset="0"/>
              <a:cs typeface="Times New Roman" panose="02020603050405020304" pitchFamily="18" charset="0"/>
            </a:endParaRPr>
          </a:p>
          <a:p>
            <a:pPr marL="0" lvl="1" indent="0" algn="ctr" defTabSz="1043056" eaLnBrk="1" fontAlgn="auto" hangingPunct="1">
              <a:lnSpc>
                <a:spcPct val="120000"/>
              </a:lnSpc>
              <a:spcBef>
                <a:spcPts val="0"/>
              </a:spcBef>
              <a:spcAft>
                <a:spcPts val="600"/>
              </a:spcAft>
              <a:buClr>
                <a:schemeClr val="accent2"/>
              </a:buClr>
              <a:buNone/>
              <a:tabLst>
                <a:tab pos="2147888" algn="l"/>
              </a:tabLst>
              <a:defRPr/>
            </a:pPr>
            <a:r>
              <a:rPr lang="de-DE" sz="1800" dirty="0">
                <a:solidFill>
                  <a:srgbClr val="656565"/>
                </a:solidFill>
                <a:latin typeface="Times New Roman" panose="02020603050405020304" pitchFamily="18" charset="0"/>
                <a:cs typeface="Times New Roman" panose="02020603050405020304" pitchFamily="18" charset="0"/>
              </a:rPr>
              <a:t>…in die finanzielle Zukunft (Altersvorsorge)</a:t>
            </a:r>
            <a:endParaRPr lang="de-DE" sz="1800" dirty="0">
              <a:solidFill>
                <a:schemeClr val="tx1"/>
              </a:solidFill>
              <a:latin typeface="Times New Roman" panose="02020603050405020304" pitchFamily="18" charset="0"/>
              <a:cs typeface="Times New Roman" panose="02020603050405020304" pitchFamily="18" charset="0"/>
            </a:endParaRPr>
          </a:p>
        </p:txBody>
      </p:sp>
      <p:cxnSp>
        <p:nvCxnSpPr>
          <p:cNvPr id="9" name="Gerade Verbindung mit Pfeil 8">
            <a:extLst>
              <a:ext uri="{FF2B5EF4-FFF2-40B4-BE49-F238E27FC236}">
                <a16:creationId xmlns:a16="http://schemas.microsoft.com/office/drawing/2014/main" id="{C240DB3B-511B-3131-2958-0FDD5957E6D1}"/>
              </a:ext>
            </a:extLst>
          </p:cNvPr>
          <p:cNvCxnSpPr>
            <a:cxnSpLocks/>
          </p:cNvCxnSpPr>
          <p:nvPr/>
        </p:nvCxnSpPr>
        <p:spPr>
          <a:xfrm>
            <a:off x="7783548" y="2813933"/>
            <a:ext cx="501804"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521F8EC5-7F60-21A0-03B5-891AD064918E}"/>
              </a:ext>
            </a:extLst>
          </p:cNvPr>
          <p:cNvCxnSpPr>
            <a:cxnSpLocks/>
          </p:cNvCxnSpPr>
          <p:nvPr/>
        </p:nvCxnSpPr>
        <p:spPr>
          <a:xfrm flipH="1">
            <a:off x="6077411" y="2802698"/>
            <a:ext cx="435964" cy="4907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3D2909E6-37A4-B1FE-E536-8651B27CE2CD}"/>
              </a:ext>
            </a:extLst>
          </p:cNvPr>
          <p:cNvSpPr/>
          <p:nvPr/>
        </p:nvSpPr>
        <p:spPr>
          <a:xfrm>
            <a:off x="7354234" y="3408979"/>
            <a:ext cx="2505371" cy="29769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59"/>
          </a:p>
        </p:txBody>
      </p:sp>
      <p:sp>
        <p:nvSpPr>
          <p:cNvPr id="8" name="Freeform 46">
            <a:extLst>
              <a:ext uri="{FF2B5EF4-FFF2-40B4-BE49-F238E27FC236}">
                <a16:creationId xmlns:a16="http://schemas.microsoft.com/office/drawing/2014/main" id="{953FEE7B-9C55-6F8C-FA1F-850974761E3D}"/>
              </a:ext>
            </a:extLst>
          </p:cNvPr>
          <p:cNvSpPr>
            <a:spLocks noEditPoints="1"/>
          </p:cNvSpPr>
          <p:nvPr/>
        </p:nvSpPr>
        <p:spPr bwMode="auto">
          <a:xfrm>
            <a:off x="1758715" y="1696124"/>
            <a:ext cx="1316948" cy="1015200"/>
          </a:xfrm>
          <a:custGeom>
            <a:avLst/>
            <a:gdLst>
              <a:gd name="T0" fmla="*/ 1231 w 5969"/>
              <a:gd name="T1" fmla="*/ 1546 h 4763"/>
              <a:gd name="T2" fmla="*/ 1287 w 5969"/>
              <a:gd name="T3" fmla="*/ 1792 h 4763"/>
              <a:gd name="T4" fmla="*/ 1539 w 5969"/>
              <a:gd name="T5" fmla="*/ 1792 h 4763"/>
              <a:gd name="T6" fmla="*/ 1593 w 5969"/>
              <a:gd name="T7" fmla="*/ 1546 h 4763"/>
              <a:gd name="T8" fmla="*/ 5259 w 5969"/>
              <a:gd name="T9" fmla="*/ 706 h 4763"/>
              <a:gd name="T10" fmla="*/ 5100 w 5969"/>
              <a:gd name="T11" fmla="*/ 851 h 4763"/>
              <a:gd name="T12" fmla="*/ 5154 w 5969"/>
              <a:gd name="T13" fmla="*/ 1064 h 4763"/>
              <a:gd name="T14" fmla="*/ 5375 w 5969"/>
              <a:gd name="T15" fmla="*/ 1093 h 4763"/>
              <a:gd name="T16" fmla="*/ 5431 w 5969"/>
              <a:gd name="T17" fmla="*/ 833 h 4763"/>
              <a:gd name="T18" fmla="*/ 5313 w 5969"/>
              <a:gd name="T19" fmla="*/ 715 h 4763"/>
              <a:gd name="T20" fmla="*/ 5313 w 5969"/>
              <a:gd name="T21" fmla="*/ 715 h 4763"/>
              <a:gd name="T22" fmla="*/ 5273 w 5969"/>
              <a:gd name="T23" fmla="*/ 708 h 4763"/>
              <a:gd name="T24" fmla="*/ 1946 w 5969"/>
              <a:gd name="T25" fmla="*/ 63 h 4763"/>
              <a:gd name="T26" fmla="*/ 2205 w 5969"/>
              <a:gd name="T27" fmla="*/ 275 h 4763"/>
              <a:gd name="T28" fmla="*/ 2314 w 5969"/>
              <a:gd name="T29" fmla="*/ 451 h 4763"/>
              <a:gd name="T30" fmla="*/ 2822 w 5969"/>
              <a:gd name="T31" fmla="*/ 427 h 4763"/>
              <a:gd name="T32" fmla="*/ 3787 w 5969"/>
              <a:gd name="T33" fmla="*/ 579 h 4763"/>
              <a:gd name="T34" fmla="*/ 4578 w 5969"/>
              <a:gd name="T35" fmla="*/ 994 h 4763"/>
              <a:gd name="T36" fmla="*/ 5000 w 5969"/>
              <a:gd name="T37" fmla="*/ 1376 h 4763"/>
              <a:gd name="T38" fmla="*/ 5165 w 5969"/>
              <a:gd name="T39" fmla="*/ 1322 h 4763"/>
              <a:gd name="T40" fmla="*/ 5297 w 5969"/>
              <a:gd name="T41" fmla="*/ 1222 h 4763"/>
              <a:gd name="T42" fmla="*/ 5078 w 5969"/>
              <a:gd name="T43" fmla="*/ 1169 h 4763"/>
              <a:gd name="T44" fmla="*/ 4940 w 5969"/>
              <a:gd name="T45" fmla="*/ 914 h 4763"/>
              <a:gd name="T46" fmla="*/ 5022 w 5969"/>
              <a:gd name="T47" fmla="*/ 634 h 4763"/>
              <a:gd name="T48" fmla="*/ 5248 w 5969"/>
              <a:gd name="T49" fmla="*/ 512 h 4763"/>
              <a:gd name="T50" fmla="*/ 5357 w 5969"/>
              <a:gd name="T51" fmla="*/ 518 h 4763"/>
              <a:gd name="T52" fmla="*/ 5563 w 5969"/>
              <a:gd name="T53" fmla="*/ 619 h 4763"/>
              <a:gd name="T54" fmla="*/ 5673 w 5969"/>
              <a:gd name="T55" fmla="*/ 880 h 4763"/>
              <a:gd name="T56" fmla="*/ 5847 w 5969"/>
              <a:gd name="T57" fmla="*/ 835 h 4763"/>
              <a:gd name="T58" fmla="*/ 5950 w 5969"/>
              <a:gd name="T59" fmla="*/ 672 h 4763"/>
              <a:gd name="T60" fmla="*/ 5969 w 5969"/>
              <a:gd name="T61" fmla="*/ 686 h 4763"/>
              <a:gd name="T62" fmla="*/ 5750 w 5969"/>
              <a:gd name="T63" fmla="*/ 1007 h 4763"/>
              <a:gd name="T64" fmla="*/ 5563 w 5969"/>
              <a:gd name="T65" fmla="*/ 1329 h 4763"/>
              <a:gd name="T66" fmla="*/ 5413 w 5969"/>
              <a:gd name="T67" fmla="*/ 1515 h 4763"/>
              <a:gd name="T68" fmla="*/ 5150 w 5969"/>
              <a:gd name="T69" fmla="*/ 1671 h 4763"/>
              <a:gd name="T70" fmla="*/ 5331 w 5969"/>
              <a:gd name="T71" fmla="*/ 2413 h 4763"/>
              <a:gd name="T72" fmla="*/ 5143 w 5969"/>
              <a:gd name="T73" fmla="*/ 3168 h 4763"/>
              <a:gd name="T74" fmla="*/ 4843 w 5969"/>
              <a:gd name="T75" fmla="*/ 3871 h 4763"/>
              <a:gd name="T76" fmla="*/ 4886 w 5969"/>
              <a:gd name="T77" fmla="*/ 4196 h 4763"/>
              <a:gd name="T78" fmla="*/ 4260 w 5969"/>
              <a:gd name="T79" fmla="*/ 4703 h 4763"/>
              <a:gd name="T80" fmla="*/ 3934 w 5969"/>
              <a:gd name="T81" fmla="*/ 4745 h 4763"/>
              <a:gd name="T82" fmla="*/ 3550 w 5969"/>
              <a:gd name="T83" fmla="*/ 4314 h 4763"/>
              <a:gd name="T84" fmla="*/ 2643 w 5969"/>
              <a:gd name="T85" fmla="*/ 4396 h 4763"/>
              <a:gd name="T86" fmla="*/ 1948 w 5969"/>
              <a:gd name="T87" fmla="*/ 4307 h 4763"/>
              <a:gd name="T88" fmla="*/ 1559 w 5969"/>
              <a:gd name="T89" fmla="*/ 4745 h 4763"/>
              <a:gd name="T90" fmla="*/ 1235 w 5969"/>
              <a:gd name="T91" fmla="*/ 4703 h 4763"/>
              <a:gd name="T92" fmla="*/ 606 w 5969"/>
              <a:gd name="T93" fmla="*/ 4196 h 4763"/>
              <a:gd name="T94" fmla="*/ 650 w 5969"/>
              <a:gd name="T95" fmla="*/ 3871 h 4763"/>
              <a:gd name="T96" fmla="*/ 436 w 5969"/>
              <a:gd name="T97" fmla="*/ 3029 h 4763"/>
              <a:gd name="T98" fmla="*/ 161 w 5969"/>
              <a:gd name="T99" fmla="*/ 2951 h 4763"/>
              <a:gd name="T100" fmla="*/ 0 w 5969"/>
              <a:gd name="T101" fmla="*/ 2632 h 4763"/>
              <a:gd name="T102" fmla="*/ 116 w 5969"/>
              <a:gd name="T103" fmla="*/ 1906 h 4763"/>
              <a:gd name="T104" fmla="*/ 436 w 5969"/>
              <a:gd name="T105" fmla="*/ 1790 h 4763"/>
              <a:gd name="T106" fmla="*/ 793 w 5969"/>
              <a:gd name="T107" fmla="*/ 1246 h 4763"/>
              <a:gd name="T108" fmla="*/ 1459 w 5969"/>
              <a:gd name="T109" fmla="*/ 748 h 4763"/>
              <a:gd name="T110" fmla="*/ 1381 w 5969"/>
              <a:gd name="T111" fmla="*/ 465 h 4763"/>
              <a:gd name="T112" fmla="*/ 1186 w 5969"/>
              <a:gd name="T113" fmla="*/ 279 h 4763"/>
              <a:gd name="T114" fmla="*/ 1050 w 5969"/>
              <a:gd name="T115" fmla="*/ 194 h 4763"/>
              <a:gd name="T116" fmla="*/ 1164 w 5969"/>
              <a:gd name="T117" fmla="*/ 87 h 4763"/>
              <a:gd name="T118" fmla="*/ 1600 w 5969"/>
              <a:gd name="T119" fmla="*/ 2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9" h="4763">
                <a:moveTo>
                  <a:pt x="1412" y="1434"/>
                </a:moveTo>
                <a:lnTo>
                  <a:pt x="1367" y="1439"/>
                </a:lnTo>
                <a:lnTo>
                  <a:pt x="1323" y="1456"/>
                </a:lnTo>
                <a:lnTo>
                  <a:pt x="1287" y="1479"/>
                </a:lnTo>
                <a:lnTo>
                  <a:pt x="1255" y="1510"/>
                </a:lnTo>
                <a:lnTo>
                  <a:pt x="1231" y="1546"/>
                </a:lnTo>
                <a:lnTo>
                  <a:pt x="1217" y="1589"/>
                </a:lnTo>
                <a:lnTo>
                  <a:pt x="1211" y="1635"/>
                </a:lnTo>
                <a:lnTo>
                  <a:pt x="1217" y="1682"/>
                </a:lnTo>
                <a:lnTo>
                  <a:pt x="1231" y="1723"/>
                </a:lnTo>
                <a:lnTo>
                  <a:pt x="1255" y="1761"/>
                </a:lnTo>
                <a:lnTo>
                  <a:pt x="1287" y="1792"/>
                </a:lnTo>
                <a:lnTo>
                  <a:pt x="1323" y="1816"/>
                </a:lnTo>
                <a:lnTo>
                  <a:pt x="1367" y="1830"/>
                </a:lnTo>
                <a:lnTo>
                  <a:pt x="1412" y="1836"/>
                </a:lnTo>
                <a:lnTo>
                  <a:pt x="1459" y="1830"/>
                </a:lnTo>
                <a:lnTo>
                  <a:pt x="1501" y="1816"/>
                </a:lnTo>
                <a:lnTo>
                  <a:pt x="1539" y="1792"/>
                </a:lnTo>
                <a:lnTo>
                  <a:pt x="1570" y="1761"/>
                </a:lnTo>
                <a:lnTo>
                  <a:pt x="1593" y="1723"/>
                </a:lnTo>
                <a:lnTo>
                  <a:pt x="1608" y="1682"/>
                </a:lnTo>
                <a:lnTo>
                  <a:pt x="1613" y="1635"/>
                </a:lnTo>
                <a:lnTo>
                  <a:pt x="1608" y="1589"/>
                </a:lnTo>
                <a:lnTo>
                  <a:pt x="1593" y="1546"/>
                </a:lnTo>
                <a:lnTo>
                  <a:pt x="1570" y="1510"/>
                </a:lnTo>
                <a:lnTo>
                  <a:pt x="1539" y="1479"/>
                </a:lnTo>
                <a:lnTo>
                  <a:pt x="1501" y="1456"/>
                </a:lnTo>
                <a:lnTo>
                  <a:pt x="1459" y="1439"/>
                </a:lnTo>
                <a:lnTo>
                  <a:pt x="1412" y="1434"/>
                </a:lnTo>
                <a:close/>
                <a:moveTo>
                  <a:pt x="5259" y="706"/>
                </a:moveTo>
                <a:lnTo>
                  <a:pt x="5221" y="710"/>
                </a:lnTo>
                <a:lnTo>
                  <a:pt x="5187" y="724"/>
                </a:lnTo>
                <a:lnTo>
                  <a:pt x="5154" y="748"/>
                </a:lnTo>
                <a:lnTo>
                  <a:pt x="5130" y="777"/>
                </a:lnTo>
                <a:lnTo>
                  <a:pt x="5112" y="813"/>
                </a:lnTo>
                <a:lnTo>
                  <a:pt x="5100" y="851"/>
                </a:lnTo>
                <a:lnTo>
                  <a:pt x="5092" y="892"/>
                </a:lnTo>
                <a:lnTo>
                  <a:pt x="5092" y="934"/>
                </a:lnTo>
                <a:lnTo>
                  <a:pt x="5100" y="976"/>
                </a:lnTo>
                <a:lnTo>
                  <a:pt x="5112" y="1012"/>
                </a:lnTo>
                <a:lnTo>
                  <a:pt x="5130" y="1041"/>
                </a:lnTo>
                <a:lnTo>
                  <a:pt x="5154" y="1064"/>
                </a:lnTo>
                <a:lnTo>
                  <a:pt x="5181" y="1084"/>
                </a:lnTo>
                <a:lnTo>
                  <a:pt x="5215" y="1097"/>
                </a:lnTo>
                <a:lnTo>
                  <a:pt x="5252" y="1104"/>
                </a:lnTo>
                <a:lnTo>
                  <a:pt x="5292" y="1106"/>
                </a:lnTo>
                <a:lnTo>
                  <a:pt x="5333" y="1102"/>
                </a:lnTo>
                <a:lnTo>
                  <a:pt x="5375" y="1093"/>
                </a:lnTo>
                <a:lnTo>
                  <a:pt x="5377" y="1093"/>
                </a:lnTo>
                <a:lnTo>
                  <a:pt x="5402" y="1032"/>
                </a:lnTo>
                <a:lnTo>
                  <a:pt x="5422" y="970"/>
                </a:lnTo>
                <a:lnTo>
                  <a:pt x="5431" y="921"/>
                </a:lnTo>
                <a:lnTo>
                  <a:pt x="5435" y="874"/>
                </a:lnTo>
                <a:lnTo>
                  <a:pt x="5431" y="833"/>
                </a:lnTo>
                <a:lnTo>
                  <a:pt x="5422" y="798"/>
                </a:lnTo>
                <a:lnTo>
                  <a:pt x="5404" y="771"/>
                </a:lnTo>
                <a:lnTo>
                  <a:pt x="5378" y="746"/>
                </a:lnTo>
                <a:lnTo>
                  <a:pt x="5353" y="731"/>
                </a:lnTo>
                <a:lnTo>
                  <a:pt x="5322" y="719"/>
                </a:lnTo>
                <a:lnTo>
                  <a:pt x="5313" y="715"/>
                </a:lnTo>
                <a:lnTo>
                  <a:pt x="5311" y="715"/>
                </a:lnTo>
                <a:lnTo>
                  <a:pt x="5311" y="715"/>
                </a:lnTo>
                <a:lnTo>
                  <a:pt x="5310" y="715"/>
                </a:lnTo>
                <a:lnTo>
                  <a:pt x="5310" y="715"/>
                </a:lnTo>
                <a:lnTo>
                  <a:pt x="5311" y="715"/>
                </a:lnTo>
                <a:lnTo>
                  <a:pt x="5313" y="715"/>
                </a:lnTo>
                <a:lnTo>
                  <a:pt x="5311" y="715"/>
                </a:lnTo>
                <a:lnTo>
                  <a:pt x="5311" y="715"/>
                </a:lnTo>
                <a:lnTo>
                  <a:pt x="5304" y="713"/>
                </a:lnTo>
                <a:lnTo>
                  <a:pt x="5293" y="711"/>
                </a:lnTo>
                <a:lnTo>
                  <a:pt x="5288" y="710"/>
                </a:lnTo>
                <a:lnTo>
                  <a:pt x="5273" y="708"/>
                </a:lnTo>
                <a:lnTo>
                  <a:pt x="5259" y="706"/>
                </a:lnTo>
                <a:close/>
                <a:moveTo>
                  <a:pt x="1680" y="0"/>
                </a:moveTo>
                <a:lnTo>
                  <a:pt x="1754" y="5"/>
                </a:lnTo>
                <a:lnTo>
                  <a:pt x="1823" y="18"/>
                </a:lnTo>
                <a:lnTo>
                  <a:pt x="1886" y="38"/>
                </a:lnTo>
                <a:lnTo>
                  <a:pt x="1946" y="63"/>
                </a:lnTo>
                <a:lnTo>
                  <a:pt x="2000" y="92"/>
                </a:lnTo>
                <a:lnTo>
                  <a:pt x="2051" y="127"/>
                </a:lnTo>
                <a:lnTo>
                  <a:pt x="2096" y="161"/>
                </a:lnTo>
                <a:lnTo>
                  <a:pt x="2136" y="199"/>
                </a:lnTo>
                <a:lnTo>
                  <a:pt x="2172" y="237"/>
                </a:lnTo>
                <a:lnTo>
                  <a:pt x="2205" y="275"/>
                </a:lnTo>
                <a:lnTo>
                  <a:pt x="2232" y="313"/>
                </a:lnTo>
                <a:lnTo>
                  <a:pt x="2257" y="348"/>
                </a:lnTo>
                <a:lnTo>
                  <a:pt x="2277" y="380"/>
                </a:lnTo>
                <a:lnTo>
                  <a:pt x="2292" y="409"/>
                </a:lnTo>
                <a:lnTo>
                  <a:pt x="2305" y="433"/>
                </a:lnTo>
                <a:lnTo>
                  <a:pt x="2314" y="451"/>
                </a:lnTo>
                <a:lnTo>
                  <a:pt x="2319" y="463"/>
                </a:lnTo>
                <a:lnTo>
                  <a:pt x="2321" y="467"/>
                </a:lnTo>
                <a:lnTo>
                  <a:pt x="2321" y="467"/>
                </a:lnTo>
                <a:lnTo>
                  <a:pt x="2486" y="445"/>
                </a:lnTo>
                <a:lnTo>
                  <a:pt x="2652" y="431"/>
                </a:lnTo>
                <a:lnTo>
                  <a:pt x="2822" y="427"/>
                </a:lnTo>
                <a:lnTo>
                  <a:pt x="2992" y="431"/>
                </a:lnTo>
                <a:lnTo>
                  <a:pt x="3159" y="445"/>
                </a:lnTo>
                <a:lnTo>
                  <a:pt x="3322" y="467"/>
                </a:lnTo>
                <a:lnTo>
                  <a:pt x="3481" y="496"/>
                </a:lnTo>
                <a:lnTo>
                  <a:pt x="3637" y="534"/>
                </a:lnTo>
                <a:lnTo>
                  <a:pt x="3787" y="579"/>
                </a:lnTo>
                <a:lnTo>
                  <a:pt x="3934" y="632"/>
                </a:lnTo>
                <a:lnTo>
                  <a:pt x="4073" y="692"/>
                </a:lnTo>
                <a:lnTo>
                  <a:pt x="4209" y="759"/>
                </a:lnTo>
                <a:lnTo>
                  <a:pt x="4339" y="831"/>
                </a:lnTo>
                <a:lnTo>
                  <a:pt x="4462" y="909"/>
                </a:lnTo>
                <a:lnTo>
                  <a:pt x="4578" y="994"/>
                </a:lnTo>
                <a:lnTo>
                  <a:pt x="4687" y="1084"/>
                </a:lnTo>
                <a:lnTo>
                  <a:pt x="4790" y="1180"/>
                </a:lnTo>
                <a:lnTo>
                  <a:pt x="4884" y="1282"/>
                </a:lnTo>
                <a:lnTo>
                  <a:pt x="4971" y="1387"/>
                </a:lnTo>
                <a:lnTo>
                  <a:pt x="4986" y="1381"/>
                </a:lnTo>
                <a:lnTo>
                  <a:pt x="5000" y="1376"/>
                </a:lnTo>
                <a:lnTo>
                  <a:pt x="5029" y="1370"/>
                </a:lnTo>
                <a:lnTo>
                  <a:pt x="5038" y="1369"/>
                </a:lnTo>
                <a:lnTo>
                  <a:pt x="5049" y="1365"/>
                </a:lnTo>
                <a:lnTo>
                  <a:pt x="5060" y="1361"/>
                </a:lnTo>
                <a:lnTo>
                  <a:pt x="5096" y="1351"/>
                </a:lnTo>
                <a:lnTo>
                  <a:pt x="5165" y="1322"/>
                </a:lnTo>
                <a:lnTo>
                  <a:pt x="5208" y="1296"/>
                </a:lnTo>
                <a:lnTo>
                  <a:pt x="5246" y="1269"/>
                </a:lnTo>
                <a:lnTo>
                  <a:pt x="5281" y="1240"/>
                </a:lnTo>
                <a:lnTo>
                  <a:pt x="5286" y="1233"/>
                </a:lnTo>
                <a:lnTo>
                  <a:pt x="5292" y="1227"/>
                </a:lnTo>
                <a:lnTo>
                  <a:pt x="5297" y="1222"/>
                </a:lnTo>
                <a:lnTo>
                  <a:pt x="5302" y="1215"/>
                </a:lnTo>
                <a:lnTo>
                  <a:pt x="5246" y="1218"/>
                </a:lnTo>
                <a:lnTo>
                  <a:pt x="5188" y="1213"/>
                </a:lnTo>
                <a:lnTo>
                  <a:pt x="5150" y="1204"/>
                </a:lnTo>
                <a:lnTo>
                  <a:pt x="5114" y="1189"/>
                </a:lnTo>
                <a:lnTo>
                  <a:pt x="5078" y="1169"/>
                </a:lnTo>
                <a:lnTo>
                  <a:pt x="5045" y="1144"/>
                </a:lnTo>
                <a:lnTo>
                  <a:pt x="5016" y="1115"/>
                </a:lnTo>
                <a:lnTo>
                  <a:pt x="4993" y="1083"/>
                </a:lnTo>
                <a:lnTo>
                  <a:pt x="4966" y="1028"/>
                </a:lnTo>
                <a:lnTo>
                  <a:pt x="4948" y="972"/>
                </a:lnTo>
                <a:lnTo>
                  <a:pt x="4940" y="914"/>
                </a:lnTo>
                <a:lnTo>
                  <a:pt x="4939" y="856"/>
                </a:lnTo>
                <a:lnTo>
                  <a:pt x="4944" y="809"/>
                </a:lnTo>
                <a:lnTo>
                  <a:pt x="4955" y="764"/>
                </a:lnTo>
                <a:lnTo>
                  <a:pt x="4971" y="719"/>
                </a:lnTo>
                <a:lnTo>
                  <a:pt x="4993" y="675"/>
                </a:lnTo>
                <a:lnTo>
                  <a:pt x="5022" y="634"/>
                </a:lnTo>
                <a:lnTo>
                  <a:pt x="5051" y="603"/>
                </a:lnTo>
                <a:lnTo>
                  <a:pt x="5083" y="574"/>
                </a:lnTo>
                <a:lnTo>
                  <a:pt x="5121" y="550"/>
                </a:lnTo>
                <a:lnTo>
                  <a:pt x="5161" y="532"/>
                </a:lnTo>
                <a:lnTo>
                  <a:pt x="5205" y="520"/>
                </a:lnTo>
                <a:lnTo>
                  <a:pt x="5248" y="512"/>
                </a:lnTo>
                <a:lnTo>
                  <a:pt x="5281" y="511"/>
                </a:lnTo>
                <a:lnTo>
                  <a:pt x="5313" y="512"/>
                </a:lnTo>
                <a:lnTo>
                  <a:pt x="5330" y="514"/>
                </a:lnTo>
                <a:lnTo>
                  <a:pt x="5342" y="516"/>
                </a:lnTo>
                <a:lnTo>
                  <a:pt x="5348" y="516"/>
                </a:lnTo>
                <a:lnTo>
                  <a:pt x="5357" y="518"/>
                </a:lnTo>
                <a:lnTo>
                  <a:pt x="5373" y="521"/>
                </a:lnTo>
                <a:lnTo>
                  <a:pt x="5411" y="530"/>
                </a:lnTo>
                <a:lnTo>
                  <a:pt x="5451" y="545"/>
                </a:lnTo>
                <a:lnTo>
                  <a:pt x="5489" y="565"/>
                </a:lnTo>
                <a:lnTo>
                  <a:pt x="5527" y="588"/>
                </a:lnTo>
                <a:lnTo>
                  <a:pt x="5563" y="619"/>
                </a:lnTo>
                <a:lnTo>
                  <a:pt x="5594" y="654"/>
                </a:lnTo>
                <a:lnTo>
                  <a:pt x="5619" y="692"/>
                </a:lnTo>
                <a:lnTo>
                  <a:pt x="5641" y="733"/>
                </a:lnTo>
                <a:lnTo>
                  <a:pt x="5655" y="775"/>
                </a:lnTo>
                <a:lnTo>
                  <a:pt x="5668" y="827"/>
                </a:lnTo>
                <a:lnTo>
                  <a:pt x="5673" y="880"/>
                </a:lnTo>
                <a:lnTo>
                  <a:pt x="5675" y="931"/>
                </a:lnTo>
                <a:lnTo>
                  <a:pt x="5672" y="979"/>
                </a:lnTo>
                <a:lnTo>
                  <a:pt x="5710" y="956"/>
                </a:lnTo>
                <a:lnTo>
                  <a:pt x="5759" y="920"/>
                </a:lnTo>
                <a:lnTo>
                  <a:pt x="5806" y="880"/>
                </a:lnTo>
                <a:lnTo>
                  <a:pt x="5847" y="835"/>
                </a:lnTo>
                <a:lnTo>
                  <a:pt x="5885" y="787"/>
                </a:lnTo>
                <a:lnTo>
                  <a:pt x="5918" y="735"/>
                </a:lnTo>
                <a:lnTo>
                  <a:pt x="5943" y="681"/>
                </a:lnTo>
                <a:lnTo>
                  <a:pt x="5943" y="679"/>
                </a:lnTo>
                <a:lnTo>
                  <a:pt x="5947" y="673"/>
                </a:lnTo>
                <a:lnTo>
                  <a:pt x="5950" y="672"/>
                </a:lnTo>
                <a:lnTo>
                  <a:pt x="5956" y="670"/>
                </a:lnTo>
                <a:lnTo>
                  <a:pt x="5960" y="672"/>
                </a:lnTo>
                <a:lnTo>
                  <a:pt x="5965" y="673"/>
                </a:lnTo>
                <a:lnTo>
                  <a:pt x="5967" y="677"/>
                </a:lnTo>
                <a:lnTo>
                  <a:pt x="5969" y="682"/>
                </a:lnTo>
                <a:lnTo>
                  <a:pt x="5969" y="686"/>
                </a:lnTo>
                <a:lnTo>
                  <a:pt x="5947" y="749"/>
                </a:lnTo>
                <a:lnTo>
                  <a:pt x="5918" y="807"/>
                </a:lnTo>
                <a:lnTo>
                  <a:pt x="5883" y="864"/>
                </a:lnTo>
                <a:lnTo>
                  <a:pt x="5842" y="914"/>
                </a:lnTo>
                <a:lnTo>
                  <a:pt x="5797" y="961"/>
                </a:lnTo>
                <a:lnTo>
                  <a:pt x="5750" y="1007"/>
                </a:lnTo>
                <a:lnTo>
                  <a:pt x="5704" y="1041"/>
                </a:lnTo>
                <a:lnTo>
                  <a:pt x="5657" y="1072"/>
                </a:lnTo>
                <a:lnTo>
                  <a:pt x="5637" y="1151"/>
                </a:lnTo>
                <a:lnTo>
                  <a:pt x="5610" y="1227"/>
                </a:lnTo>
                <a:lnTo>
                  <a:pt x="5588" y="1278"/>
                </a:lnTo>
                <a:lnTo>
                  <a:pt x="5563" y="1329"/>
                </a:lnTo>
                <a:lnTo>
                  <a:pt x="5549" y="1352"/>
                </a:lnTo>
                <a:lnTo>
                  <a:pt x="5532" y="1379"/>
                </a:lnTo>
                <a:lnTo>
                  <a:pt x="5516" y="1403"/>
                </a:lnTo>
                <a:lnTo>
                  <a:pt x="5498" y="1428"/>
                </a:lnTo>
                <a:lnTo>
                  <a:pt x="5456" y="1474"/>
                </a:lnTo>
                <a:lnTo>
                  <a:pt x="5413" y="1515"/>
                </a:lnTo>
                <a:lnTo>
                  <a:pt x="5368" y="1551"/>
                </a:lnTo>
                <a:lnTo>
                  <a:pt x="5320" y="1584"/>
                </a:lnTo>
                <a:lnTo>
                  <a:pt x="5272" y="1615"/>
                </a:lnTo>
                <a:lnTo>
                  <a:pt x="5221" y="1640"/>
                </a:lnTo>
                <a:lnTo>
                  <a:pt x="5168" y="1664"/>
                </a:lnTo>
                <a:lnTo>
                  <a:pt x="5150" y="1671"/>
                </a:lnTo>
                <a:lnTo>
                  <a:pt x="5205" y="1787"/>
                </a:lnTo>
                <a:lnTo>
                  <a:pt x="5248" y="1906"/>
                </a:lnTo>
                <a:lnTo>
                  <a:pt x="5284" y="2029"/>
                </a:lnTo>
                <a:lnTo>
                  <a:pt x="5311" y="2154"/>
                </a:lnTo>
                <a:lnTo>
                  <a:pt x="5326" y="2283"/>
                </a:lnTo>
                <a:lnTo>
                  <a:pt x="5331" y="2413"/>
                </a:lnTo>
                <a:lnTo>
                  <a:pt x="5326" y="2545"/>
                </a:lnTo>
                <a:lnTo>
                  <a:pt x="5310" y="2676"/>
                </a:lnTo>
                <a:lnTo>
                  <a:pt x="5282" y="2804"/>
                </a:lnTo>
                <a:lnTo>
                  <a:pt x="5246" y="2929"/>
                </a:lnTo>
                <a:lnTo>
                  <a:pt x="5199" y="3050"/>
                </a:lnTo>
                <a:lnTo>
                  <a:pt x="5143" y="3168"/>
                </a:lnTo>
                <a:lnTo>
                  <a:pt x="5078" y="3284"/>
                </a:lnTo>
                <a:lnTo>
                  <a:pt x="5005" y="3394"/>
                </a:lnTo>
                <a:lnTo>
                  <a:pt x="4922" y="3499"/>
                </a:lnTo>
                <a:lnTo>
                  <a:pt x="4832" y="3603"/>
                </a:lnTo>
                <a:lnTo>
                  <a:pt x="4736" y="3699"/>
                </a:lnTo>
                <a:lnTo>
                  <a:pt x="4843" y="3871"/>
                </a:lnTo>
                <a:lnTo>
                  <a:pt x="4870" y="3923"/>
                </a:lnTo>
                <a:lnTo>
                  <a:pt x="4890" y="3977"/>
                </a:lnTo>
                <a:lnTo>
                  <a:pt x="4900" y="4032"/>
                </a:lnTo>
                <a:lnTo>
                  <a:pt x="4902" y="4088"/>
                </a:lnTo>
                <a:lnTo>
                  <a:pt x="4899" y="4142"/>
                </a:lnTo>
                <a:lnTo>
                  <a:pt x="4886" y="4196"/>
                </a:lnTo>
                <a:lnTo>
                  <a:pt x="4866" y="4247"/>
                </a:lnTo>
                <a:lnTo>
                  <a:pt x="4839" y="4296"/>
                </a:lnTo>
                <a:lnTo>
                  <a:pt x="4805" y="4341"/>
                </a:lnTo>
                <a:lnTo>
                  <a:pt x="4765" y="4381"/>
                </a:lnTo>
                <a:lnTo>
                  <a:pt x="4718" y="4415"/>
                </a:lnTo>
                <a:lnTo>
                  <a:pt x="4260" y="4703"/>
                </a:lnTo>
                <a:lnTo>
                  <a:pt x="4207" y="4730"/>
                </a:lnTo>
                <a:lnTo>
                  <a:pt x="4153" y="4749"/>
                </a:lnTo>
                <a:lnTo>
                  <a:pt x="4099" y="4759"/>
                </a:lnTo>
                <a:lnTo>
                  <a:pt x="4042" y="4763"/>
                </a:lnTo>
                <a:lnTo>
                  <a:pt x="3988" y="4758"/>
                </a:lnTo>
                <a:lnTo>
                  <a:pt x="3934" y="4745"/>
                </a:lnTo>
                <a:lnTo>
                  <a:pt x="3883" y="4725"/>
                </a:lnTo>
                <a:lnTo>
                  <a:pt x="3834" y="4698"/>
                </a:lnTo>
                <a:lnTo>
                  <a:pt x="3789" y="4665"/>
                </a:lnTo>
                <a:lnTo>
                  <a:pt x="3749" y="4624"/>
                </a:lnTo>
                <a:lnTo>
                  <a:pt x="3715" y="4577"/>
                </a:lnTo>
                <a:lnTo>
                  <a:pt x="3550" y="4314"/>
                </a:lnTo>
                <a:lnTo>
                  <a:pt x="3411" y="4345"/>
                </a:lnTo>
                <a:lnTo>
                  <a:pt x="3268" y="4368"/>
                </a:lnTo>
                <a:lnTo>
                  <a:pt x="3121" y="4386"/>
                </a:lnTo>
                <a:lnTo>
                  <a:pt x="2974" y="4396"/>
                </a:lnTo>
                <a:lnTo>
                  <a:pt x="2822" y="4399"/>
                </a:lnTo>
                <a:lnTo>
                  <a:pt x="2643" y="4396"/>
                </a:lnTo>
                <a:lnTo>
                  <a:pt x="2467" y="4379"/>
                </a:lnTo>
                <a:lnTo>
                  <a:pt x="2294" y="4356"/>
                </a:lnTo>
                <a:lnTo>
                  <a:pt x="2127" y="4321"/>
                </a:lnTo>
                <a:lnTo>
                  <a:pt x="1962" y="4280"/>
                </a:lnTo>
                <a:lnTo>
                  <a:pt x="1955" y="4292"/>
                </a:lnTo>
                <a:lnTo>
                  <a:pt x="1948" y="4307"/>
                </a:lnTo>
                <a:lnTo>
                  <a:pt x="1780" y="4577"/>
                </a:lnTo>
                <a:lnTo>
                  <a:pt x="1743" y="4624"/>
                </a:lnTo>
                <a:lnTo>
                  <a:pt x="1703" y="4665"/>
                </a:lnTo>
                <a:lnTo>
                  <a:pt x="1660" y="4698"/>
                </a:lnTo>
                <a:lnTo>
                  <a:pt x="1611" y="4725"/>
                </a:lnTo>
                <a:lnTo>
                  <a:pt x="1559" y="4745"/>
                </a:lnTo>
                <a:lnTo>
                  <a:pt x="1504" y="4758"/>
                </a:lnTo>
                <a:lnTo>
                  <a:pt x="1450" y="4763"/>
                </a:lnTo>
                <a:lnTo>
                  <a:pt x="1394" y="4759"/>
                </a:lnTo>
                <a:lnTo>
                  <a:pt x="1340" y="4749"/>
                </a:lnTo>
                <a:lnTo>
                  <a:pt x="1285" y="4730"/>
                </a:lnTo>
                <a:lnTo>
                  <a:pt x="1235" y="4703"/>
                </a:lnTo>
                <a:lnTo>
                  <a:pt x="777" y="4415"/>
                </a:lnTo>
                <a:lnTo>
                  <a:pt x="728" y="4381"/>
                </a:lnTo>
                <a:lnTo>
                  <a:pt x="688" y="4341"/>
                </a:lnTo>
                <a:lnTo>
                  <a:pt x="654" y="4296"/>
                </a:lnTo>
                <a:lnTo>
                  <a:pt x="626" y="4247"/>
                </a:lnTo>
                <a:lnTo>
                  <a:pt x="606" y="4196"/>
                </a:lnTo>
                <a:lnTo>
                  <a:pt x="596" y="4142"/>
                </a:lnTo>
                <a:lnTo>
                  <a:pt x="590" y="4088"/>
                </a:lnTo>
                <a:lnTo>
                  <a:pt x="594" y="4032"/>
                </a:lnTo>
                <a:lnTo>
                  <a:pt x="605" y="3977"/>
                </a:lnTo>
                <a:lnTo>
                  <a:pt x="623" y="3923"/>
                </a:lnTo>
                <a:lnTo>
                  <a:pt x="650" y="3871"/>
                </a:lnTo>
                <a:lnTo>
                  <a:pt x="816" y="3604"/>
                </a:lnTo>
                <a:lnTo>
                  <a:pt x="722" y="3499"/>
                </a:lnTo>
                <a:lnTo>
                  <a:pt x="637" y="3387"/>
                </a:lnTo>
                <a:lnTo>
                  <a:pt x="561" y="3271"/>
                </a:lnTo>
                <a:lnTo>
                  <a:pt x="494" y="3152"/>
                </a:lnTo>
                <a:lnTo>
                  <a:pt x="436" y="3029"/>
                </a:lnTo>
                <a:lnTo>
                  <a:pt x="436" y="3029"/>
                </a:lnTo>
                <a:lnTo>
                  <a:pt x="395" y="3029"/>
                </a:lnTo>
                <a:lnTo>
                  <a:pt x="331" y="3023"/>
                </a:lnTo>
                <a:lnTo>
                  <a:pt x="270" y="3007"/>
                </a:lnTo>
                <a:lnTo>
                  <a:pt x="214" y="2983"/>
                </a:lnTo>
                <a:lnTo>
                  <a:pt x="161" y="2951"/>
                </a:lnTo>
                <a:lnTo>
                  <a:pt x="116" y="2913"/>
                </a:lnTo>
                <a:lnTo>
                  <a:pt x="76" y="2866"/>
                </a:lnTo>
                <a:lnTo>
                  <a:pt x="43" y="2813"/>
                </a:lnTo>
                <a:lnTo>
                  <a:pt x="20" y="2757"/>
                </a:lnTo>
                <a:lnTo>
                  <a:pt x="5" y="2697"/>
                </a:lnTo>
                <a:lnTo>
                  <a:pt x="0" y="2632"/>
                </a:lnTo>
                <a:lnTo>
                  <a:pt x="0" y="2185"/>
                </a:lnTo>
                <a:lnTo>
                  <a:pt x="5" y="2122"/>
                </a:lnTo>
                <a:lnTo>
                  <a:pt x="20" y="2060"/>
                </a:lnTo>
                <a:lnTo>
                  <a:pt x="43" y="2004"/>
                </a:lnTo>
                <a:lnTo>
                  <a:pt x="76" y="1952"/>
                </a:lnTo>
                <a:lnTo>
                  <a:pt x="116" y="1906"/>
                </a:lnTo>
                <a:lnTo>
                  <a:pt x="161" y="1866"/>
                </a:lnTo>
                <a:lnTo>
                  <a:pt x="214" y="1834"/>
                </a:lnTo>
                <a:lnTo>
                  <a:pt x="270" y="1810"/>
                </a:lnTo>
                <a:lnTo>
                  <a:pt x="331" y="1794"/>
                </a:lnTo>
                <a:lnTo>
                  <a:pt x="395" y="1790"/>
                </a:lnTo>
                <a:lnTo>
                  <a:pt x="436" y="1790"/>
                </a:lnTo>
                <a:lnTo>
                  <a:pt x="440" y="1790"/>
                </a:lnTo>
                <a:lnTo>
                  <a:pt x="494" y="1675"/>
                </a:lnTo>
                <a:lnTo>
                  <a:pt x="556" y="1561"/>
                </a:lnTo>
                <a:lnTo>
                  <a:pt x="628" y="1452"/>
                </a:lnTo>
                <a:lnTo>
                  <a:pt x="706" y="1347"/>
                </a:lnTo>
                <a:lnTo>
                  <a:pt x="793" y="1246"/>
                </a:lnTo>
                <a:lnTo>
                  <a:pt x="887" y="1150"/>
                </a:lnTo>
                <a:lnTo>
                  <a:pt x="988" y="1059"/>
                </a:lnTo>
                <a:lnTo>
                  <a:pt x="1097" y="972"/>
                </a:lnTo>
                <a:lnTo>
                  <a:pt x="1211" y="892"/>
                </a:lnTo>
                <a:lnTo>
                  <a:pt x="1332" y="816"/>
                </a:lnTo>
                <a:lnTo>
                  <a:pt x="1459" y="748"/>
                </a:lnTo>
                <a:lnTo>
                  <a:pt x="1459" y="746"/>
                </a:lnTo>
                <a:lnTo>
                  <a:pt x="1455" y="681"/>
                </a:lnTo>
                <a:lnTo>
                  <a:pt x="1445" y="619"/>
                </a:lnTo>
                <a:lnTo>
                  <a:pt x="1428" y="563"/>
                </a:lnTo>
                <a:lnTo>
                  <a:pt x="1407" y="512"/>
                </a:lnTo>
                <a:lnTo>
                  <a:pt x="1381" y="465"/>
                </a:lnTo>
                <a:lnTo>
                  <a:pt x="1352" y="424"/>
                </a:lnTo>
                <a:lnTo>
                  <a:pt x="1322" y="387"/>
                </a:lnTo>
                <a:lnTo>
                  <a:pt x="1289" y="355"/>
                </a:lnTo>
                <a:lnTo>
                  <a:pt x="1255" y="324"/>
                </a:lnTo>
                <a:lnTo>
                  <a:pt x="1218" y="301"/>
                </a:lnTo>
                <a:lnTo>
                  <a:pt x="1186" y="279"/>
                </a:lnTo>
                <a:lnTo>
                  <a:pt x="1153" y="261"/>
                </a:lnTo>
                <a:lnTo>
                  <a:pt x="1122" y="244"/>
                </a:lnTo>
                <a:lnTo>
                  <a:pt x="1093" y="234"/>
                </a:lnTo>
                <a:lnTo>
                  <a:pt x="1074" y="223"/>
                </a:lnTo>
                <a:lnTo>
                  <a:pt x="1057" y="210"/>
                </a:lnTo>
                <a:lnTo>
                  <a:pt x="1050" y="194"/>
                </a:lnTo>
                <a:lnTo>
                  <a:pt x="1050" y="177"/>
                </a:lnTo>
                <a:lnTo>
                  <a:pt x="1055" y="161"/>
                </a:lnTo>
                <a:lnTo>
                  <a:pt x="1070" y="143"/>
                </a:lnTo>
                <a:lnTo>
                  <a:pt x="1093" y="125"/>
                </a:lnTo>
                <a:lnTo>
                  <a:pt x="1124" y="105"/>
                </a:lnTo>
                <a:lnTo>
                  <a:pt x="1164" y="87"/>
                </a:lnTo>
                <a:lnTo>
                  <a:pt x="1213" y="69"/>
                </a:lnTo>
                <a:lnTo>
                  <a:pt x="1271" y="52"/>
                </a:lnTo>
                <a:lnTo>
                  <a:pt x="1338" y="38"/>
                </a:lnTo>
                <a:lnTo>
                  <a:pt x="1416" y="24"/>
                </a:lnTo>
                <a:lnTo>
                  <a:pt x="1503" y="11"/>
                </a:lnTo>
                <a:lnTo>
                  <a:pt x="1600" y="2"/>
                </a:lnTo>
                <a:lnTo>
                  <a:pt x="1680"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281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21</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3 Säulen der Altersversorgung</a:t>
            </a:r>
          </a:p>
        </p:txBody>
      </p:sp>
      <p:pic>
        <p:nvPicPr>
          <p:cNvPr id="10" name="Inhaltsplatzhalter 5">
            <a:extLst>
              <a:ext uri="{FF2B5EF4-FFF2-40B4-BE49-F238E27FC236}">
                <a16:creationId xmlns:a16="http://schemas.microsoft.com/office/drawing/2014/main" id="{4B9BC2BF-13BF-441B-EA9A-BE6F6568D543}"/>
              </a:ext>
            </a:extLst>
          </p:cNvPr>
          <p:cNvPicPr>
            <a:picLocks noChangeAspect="1"/>
          </p:cNvPicPr>
          <p:nvPr/>
        </p:nvPicPr>
        <p:blipFill>
          <a:blip r:embed="rId2"/>
          <a:stretch>
            <a:fillRect/>
          </a:stretch>
        </p:blipFill>
        <p:spPr>
          <a:xfrm>
            <a:off x="1794385" y="1608585"/>
            <a:ext cx="6976049" cy="5097881"/>
          </a:xfrm>
          <a:prstGeom prst="rect">
            <a:avLst/>
          </a:prstGeom>
        </p:spPr>
      </p:pic>
    </p:spTree>
    <p:extLst>
      <p:ext uri="{BB962C8B-B14F-4D97-AF65-F5344CB8AC3E}">
        <p14:creationId xmlns:p14="http://schemas.microsoft.com/office/powerpoint/2010/main" val="953306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22</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Möglichkeiten der privaten Altersvorsorge</a:t>
            </a:r>
          </a:p>
        </p:txBody>
      </p:sp>
      <p:grpSp>
        <p:nvGrpSpPr>
          <p:cNvPr id="2" name="Gruppieren 1">
            <a:extLst>
              <a:ext uri="{FF2B5EF4-FFF2-40B4-BE49-F238E27FC236}">
                <a16:creationId xmlns:a16="http://schemas.microsoft.com/office/drawing/2014/main" id="{073791E2-F08F-C1F0-4D1C-C2D685F4F6AA}"/>
              </a:ext>
            </a:extLst>
          </p:cNvPr>
          <p:cNvGrpSpPr/>
          <p:nvPr/>
        </p:nvGrpSpPr>
        <p:grpSpPr>
          <a:xfrm>
            <a:off x="590226" y="2376612"/>
            <a:ext cx="9429110" cy="3086675"/>
            <a:chOff x="590226" y="2376612"/>
            <a:chExt cx="9429110" cy="3086675"/>
          </a:xfrm>
        </p:grpSpPr>
        <p:sp>
          <p:nvSpPr>
            <p:cNvPr id="4" name="Freihandform: Form 3">
              <a:extLst>
                <a:ext uri="{FF2B5EF4-FFF2-40B4-BE49-F238E27FC236}">
                  <a16:creationId xmlns:a16="http://schemas.microsoft.com/office/drawing/2014/main" id="{1EF13040-3470-2A50-853C-8219134C85DD}"/>
                </a:ext>
              </a:extLst>
            </p:cNvPr>
            <p:cNvSpPr/>
            <p:nvPr/>
          </p:nvSpPr>
          <p:spPr>
            <a:xfrm>
              <a:off x="601979" y="2393343"/>
              <a:ext cx="2192816" cy="3069943"/>
            </a:xfrm>
            <a:custGeom>
              <a:avLst/>
              <a:gdLst>
                <a:gd name="connsiteX0" fmla="*/ 0 w 2192816"/>
                <a:gd name="connsiteY0" fmla="*/ 0 h 3069943"/>
                <a:gd name="connsiteX1" fmla="*/ 2192816 w 2192816"/>
                <a:gd name="connsiteY1" fmla="*/ 0 h 3069943"/>
                <a:gd name="connsiteX2" fmla="*/ 2192816 w 2192816"/>
                <a:gd name="connsiteY2" fmla="*/ 3069943 h 3069943"/>
                <a:gd name="connsiteX3" fmla="*/ 0 w 2192816"/>
                <a:gd name="connsiteY3" fmla="*/ 3069943 h 3069943"/>
                <a:gd name="connsiteX4" fmla="*/ 0 w 2192816"/>
                <a:gd name="connsiteY4" fmla="*/ 0 h 306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816" h="3069943">
                  <a:moveTo>
                    <a:pt x="0" y="0"/>
                  </a:moveTo>
                  <a:lnTo>
                    <a:pt x="2192816" y="0"/>
                  </a:lnTo>
                  <a:lnTo>
                    <a:pt x="2192816" y="3069943"/>
                  </a:lnTo>
                  <a:lnTo>
                    <a:pt x="0" y="3069943"/>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961" tIns="1496779" rIns="170961" bIns="391599" numCol="1" spcCol="1270" anchor="t" anchorCtr="0">
              <a:noAutofit/>
            </a:bodyPr>
            <a:lstStyle/>
            <a:p>
              <a:pPr marL="0" lvl="0" indent="0" algn="ctr" defTabSz="711200">
                <a:lnSpc>
                  <a:spcPct val="90000"/>
                </a:lnSpc>
                <a:spcBef>
                  <a:spcPct val="0"/>
                </a:spcBef>
                <a:spcAft>
                  <a:spcPct val="35000"/>
                </a:spcAft>
                <a:buNone/>
              </a:pPr>
              <a:r>
                <a:rPr lang="de-DE" sz="1600" kern="1200" dirty="0">
                  <a:latin typeface="+mn-lt"/>
                  <a:cs typeface="Arial" panose="020B0604020202020204" pitchFamily="34" charset="0"/>
                </a:rPr>
                <a:t>Private/Fondsgebunde Renten-versicherung </a:t>
              </a:r>
              <a:endParaRPr lang="en-US" sz="1600" kern="1200" dirty="0">
                <a:latin typeface="+mn-lt"/>
                <a:cs typeface="Arial" panose="020B0604020202020204" pitchFamily="34" charset="0"/>
              </a:endParaRPr>
            </a:p>
          </p:txBody>
        </p:sp>
        <p:sp>
          <p:nvSpPr>
            <p:cNvPr id="6" name="Freihandform: Form 5">
              <a:extLst>
                <a:ext uri="{FF2B5EF4-FFF2-40B4-BE49-F238E27FC236}">
                  <a16:creationId xmlns:a16="http://schemas.microsoft.com/office/drawing/2014/main" id="{9D3FA6D7-B92D-30B3-9AF9-F1074259208E}"/>
                </a:ext>
              </a:extLst>
            </p:cNvPr>
            <p:cNvSpPr/>
            <p:nvPr/>
          </p:nvSpPr>
          <p:spPr>
            <a:xfrm>
              <a:off x="1237295" y="2717063"/>
              <a:ext cx="920982" cy="920982"/>
            </a:xfrm>
            <a:custGeom>
              <a:avLst/>
              <a:gdLst>
                <a:gd name="connsiteX0" fmla="*/ 0 w 920982"/>
                <a:gd name="connsiteY0" fmla="*/ 460491 h 920982"/>
                <a:gd name="connsiteX1" fmla="*/ 460491 w 920982"/>
                <a:gd name="connsiteY1" fmla="*/ 0 h 920982"/>
                <a:gd name="connsiteX2" fmla="*/ 920982 w 920982"/>
                <a:gd name="connsiteY2" fmla="*/ 460491 h 920982"/>
                <a:gd name="connsiteX3" fmla="*/ 460491 w 920982"/>
                <a:gd name="connsiteY3" fmla="*/ 920982 h 920982"/>
                <a:gd name="connsiteX4" fmla="*/ 0 w 920982"/>
                <a:gd name="connsiteY4" fmla="*/ 460491 h 92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82" h="920982">
                  <a:moveTo>
                    <a:pt x="0" y="460491"/>
                  </a:moveTo>
                  <a:cubicBezTo>
                    <a:pt x="0" y="206169"/>
                    <a:pt x="206169" y="0"/>
                    <a:pt x="460491" y="0"/>
                  </a:cubicBezTo>
                  <a:cubicBezTo>
                    <a:pt x="714813" y="0"/>
                    <a:pt x="920982" y="206169"/>
                    <a:pt x="920982" y="460491"/>
                  </a:cubicBezTo>
                  <a:cubicBezTo>
                    <a:pt x="920982" y="714813"/>
                    <a:pt x="714813" y="920982"/>
                    <a:pt x="460491" y="920982"/>
                  </a:cubicBezTo>
                  <a:cubicBezTo>
                    <a:pt x="206169" y="920982"/>
                    <a:pt x="0" y="714813"/>
                    <a:pt x="0" y="460491"/>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06678" tIns="147575" rIns="206678" bIns="147575" numCol="1" spcCol="1270" anchor="ctr" anchorCtr="0">
              <a:noAutofit/>
            </a:bodyPr>
            <a:lstStyle/>
            <a:p>
              <a:pPr marL="0" lvl="0" indent="0" algn="ctr" defTabSz="2089150">
                <a:lnSpc>
                  <a:spcPct val="90000"/>
                </a:lnSpc>
                <a:spcBef>
                  <a:spcPct val="0"/>
                </a:spcBef>
                <a:spcAft>
                  <a:spcPct val="35000"/>
                </a:spcAft>
                <a:buNone/>
              </a:pPr>
              <a:r>
                <a:rPr lang="en-US" sz="4700" kern="1200">
                  <a:latin typeface="+mn-lt"/>
                </a:rPr>
                <a:t>1</a:t>
              </a:r>
              <a:endParaRPr lang="en-US" sz="4700" kern="1200" dirty="0">
                <a:latin typeface="+mn-lt"/>
              </a:endParaRPr>
            </a:p>
          </p:txBody>
        </p:sp>
        <p:sp>
          <p:nvSpPr>
            <p:cNvPr id="8" name="Rechteck 7">
              <a:extLst>
                <a:ext uri="{FF2B5EF4-FFF2-40B4-BE49-F238E27FC236}">
                  <a16:creationId xmlns:a16="http://schemas.microsoft.com/office/drawing/2014/main" id="{07703C2B-E2D3-2A71-35A9-FAD8AC9A66BB}"/>
                </a:ext>
              </a:extLst>
            </p:cNvPr>
            <p:cNvSpPr/>
            <p:nvPr/>
          </p:nvSpPr>
          <p:spPr>
            <a:xfrm>
              <a:off x="590226" y="5463215"/>
              <a:ext cx="2192816" cy="72"/>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Freihandform: Form 8">
              <a:extLst>
                <a:ext uri="{FF2B5EF4-FFF2-40B4-BE49-F238E27FC236}">
                  <a16:creationId xmlns:a16="http://schemas.microsoft.com/office/drawing/2014/main" id="{0C050A3F-8D14-A448-F5CD-48D9087D5036}"/>
                </a:ext>
              </a:extLst>
            </p:cNvPr>
            <p:cNvSpPr/>
            <p:nvPr/>
          </p:nvSpPr>
          <p:spPr>
            <a:xfrm>
              <a:off x="3002324" y="2393343"/>
              <a:ext cx="2192816" cy="3069943"/>
            </a:xfrm>
            <a:custGeom>
              <a:avLst/>
              <a:gdLst>
                <a:gd name="connsiteX0" fmla="*/ 0 w 2192816"/>
                <a:gd name="connsiteY0" fmla="*/ 0 h 3069943"/>
                <a:gd name="connsiteX1" fmla="*/ 2192816 w 2192816"/>
                <a:gd name="connsiteY1" fmla="*/ 0 h 3069943"/>
                <a:gd name="connsiteX2" fmla="*/ 2192816 w 2192816"/>
                <a:gd name="connsiteY2" fmla="*/ 3069943 h 3069943"/>
                <a:gd name="connsiteX3" fmla="*/ 0 w 2192816"/>
                <a:gd name="connsiteY3" fmla="*/ 3069943 h 3069943"/>
                <a:gd name="connsiteX4" fmla="*/ 0 w 2192816"/>
                <a:gd name="connsiteY4" fmla="*/ 0 h 306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816" h="3069943">
                  <a:moveTo>
                    <a:pt x="0" y="0"/>
                  </a:moveTo>
                  <a:lnTo>
                    <a:pt x="2192816" y="0"/>
                  </a:lnTo>
                  <a:lnTo>
                    <a:pt x="2192816" y="3069943"/>
                  </a:lnTo>
                  <a:lnTo>
                    <a:pt x="0" y="3069943"/>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961" tIns="1496779" rIns="170961" bIns="391599" numCol="1" spcCol="1270" anchor="t" anchorCtr="0">
              <a:noAutofit/>
            </a:bodyPr>
            <a:lstStyle/>
            <a:p>
              <a:pPr marL="0" lvl="0" indent="0" algn="ctr" defTabSz="711200">
                <a:lnSpc>
                  <a:spcPct val="90000"/>
                </a:lnSpc>
                <a:spcBef>
                  <a:spcPct val="0"/>
                </a:spcBef>
                <a:spcAft>
                  <a:spcPct val="35000"/>
                </a:spcAft>
                <a:buNone/>
              </a:pPr>
              <a:r>
                <a:rPr lang="de-DE" sz="1600" kern="1200" dirty="0">
                  <a:latin typeface="+mn-lt"/>
                  <a:cs typeface="Arial" panose="020B0604020202020204" pitchFamily="34" charset="0"/>
                </a:rPr>
                <a:t>Riester-Rente</a:t>
              </a:r>
              <a:endParaRPr lang="en-US" sz="1600" kern="1200" dirty="0">
                <a:latin typeface="+mn-lt"/>
                <a:cs typeface="Arial" panose="020B0604020202020204" pitchFamily="34" charset="0"/>
              </a:endParaRPr>
            </a:p>
          </p:txBody>
        </p:sp>
        <p:sp>
          <p:nvSpPr>
            <p:cNvPr id="10" name="Freihandform: Form 9">
              <a:extLst>
                <a:ext uri="{FF2B5EF4-FFF2-40B4-BE49-F238E27FC236}">
                  <a16:creationId xmlns:a16="http://schemas.microsoft.com/office/drawing/2014/main" id="{7B66486E-5D24-9C0F-2DD8-7D705E60BDBF}"/>
                </a:ext>
              </a:extLst>
            </p:cNvPr>
            <p:cNvSpPr/>
            <p:nvPr/>
          </p:nvSpPr>
          <p:spPr>
            <a:xfrm>
              <a:off x="3638240" y="2700338"/>
              <a:ext cx="920982" cy="920982"/>
            </a:xfrm>
            <a:custGeom>
              <a:avLst/>
              <a:gdLst>
                <a:gd name="connsiteX0" fmla="*/ 0 w 920982"/>
                <a:gd name="connsiteY0" fmla="*/ 460491 h 920982"/>
                <a:gd name="connsiteX1" fmla="*/ 460491 w 920982"/>
                <a:gd name="connsiteY1" fmla="*/ 0 h 920982"/>
                <a:gd name="connsiteX2" fmla="*/ 920982 w 920982"/>
                <a:gd name="connsiteY2" fmla="*/ 460491 h 920982"/>
                <a:gd name="connsiteX3" fmla="*/ 460491 w 920982"/>
                <a:gd name="connsiteY3" fmla="*/ 920982 h 920982"/>
                <a:gd name="connsiteX4" fmla="*/ 0 w 920982"/>
                <a:gd name="connsiteY4" fmla="*/ 460491 h 92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82" h="920982">
                  <a:moveTo>
                    <a:pt x="0" y="460491"/>
                  </a:moveTo>
                  <a:cubicBezTo>
                    <a:pt x="0" y="206169"/>
                    <a:pt x="206169" y="0"/>
                    <a:pt x="460491" y="0"/>
                  </a:cubicBezTo>
                  <a:cubicBezTo>
                    <a:pt x="714813" y="0"/>
                    <a:pt x="920982" y="206169"/>
                    <a:pt x="920982" y="460491"/>
                  </a:cubicBezTo>
                  <a:cubicBezTo>
                    <a:pt x="920982" y="714813"/>
                    <a:pt x="714813" y="920982"/>
                    <a:pt x="460491" y="920982"/>
                  </a:cubicBezTo>
                  <a:cubicBezTo>
                    <a:pt x="206169" y="920982"/>
                    <a:pt x="0" y="714813"/>
                    <a:pt x="0" y="460491"/>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06678" tIns="147575" rIns="206678" bIns="147575" numCol="1" spcCol="1270" anchor="ctr" anchorCtr="0">
              <a:noAutofit/>
            </a:bodyPr>
            <a:lstStyle/>
            <a:p>
              <a:pPr marL="0" lvl="0" indent="0" algn="ctr" defTabSz="2089150">
                <a:lnSpc>
                  <a:spcPct val="90000"/>
                </a:lnSpc>
                <a:spcBef>
                  <a:spcPct val="0"/>
                </a:spcBef>
                <a:spcAft>
                  <a:spcPct val="35000"/>
                </a:spcAft>
                <a:buNone/>
              </a:pPr>
              <a:r>
                <a:rPr lang="en-US" sz="4700" kern="1200">
                  <a:latin typeface="+mn-lt"/>
                </a:rPr>
                <a:t>2</a:t>
              </a:r>
            </a:p>
          </p:txBody>
        </p:sp>
        <p:sp>
          <p:nvSpPr>
            <p:cNvPr id="11" name="Rechteck 10">
              <a:extLst>
                <a:ext uri="{FF2B5EF4-FFF2-40B4-BE49-F238E27FC236}">
                  <a16:creationId xmlns:a16="http://schemas.microsoft.com/office/drawing/2014/main" id="{915D5AEC-4BA2-E4D5-EFB5-8C5BBD58177D}"/>
                </a:ext>
              </a:extLst>
            </p:cNvPr>
            <p:cNvSpPr/>
            <p:nvPr/>
          </p:nvSpPr>
          <p:spPr>
            <a:xfrm>
              <a:off x="3002324" y="5463215"/>
              <a:ext cx="2192816" cy="72"/>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Freihandform: Form 11">
              <a:extLst>
                <a:ext uri="{FF2B5EF4-FFF2-40B4-BE49-F238E27FC236}">
                  <a16:creationId xmlns:a16="http://schemas.microsoft.com/office/drawing/2014/main" id="{0FE682FF-3E14-0C4B-E26A-04AEFB936F33}"/>
                </a:ext>
              </a:extLst>
            </p:cNvPr>
            <p:cNvSpPr/>
            <p:nvPr/>
          </p:nvSpPr>
          <p:spPr>
            <a:xfrm>
              <a:off x="5414422" y="2376612"/>
              <a:ext cx="2192816" cy="3069943"/>
            </a:xfrm>
            <a:custGeom>
              <a:avLst/>
              <a:gdLst>
                <a:gd name="connsiteX0" fmla="*/ 0 w 2192816"/>
                <a:gd name="connsiteY0" fmla="*/ 0 h 3069943"/>
                <a:gd name="connsiteX1" fmla="*/ 2192816 w 2192816"/>
                <a:gd name="connsiteY1" fmla="*/ 0 h 3069943"/>
                <a:gd name="connsiteX2" fmla="*/ 2192816 w 2192816"/>
                <a:gd name="connsiteY2" fmla="*/ 3069943 h 3069943"/>
                <a:gd name="connsiteX3" fmla="*/ 0 w 2192816"/>
                <a:gd name="connsiteY3" fmla="*/ 3069943 h 3069943"/>
                <a:gd name="connsiteX4" fmla="*/ 0 w 2192816"/>
                <a:gd name="connsiteY4" fmla="*/ 0 h 306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816" h="3069943">
                  <a:moveTo>
                    <a:pt x="0" y="0"/>
                  </a:moveTo>
                  <a:lnTo>
                    <a:pt x="2192816" y="0"/>
                  </a:lnTo>
                  <a:lnTo>
                    <a:pt x="2192816" y="3069943"/>
                  </a:lnTo>
                  <a:lnTo>
                    <a:pt x="0" y="3069943"/>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961" tIns="1496779" rIns="170961" bIns="391599" numCol="1" spcCol="1270" anchor="t" anchorCtr="0">
              <a:noAutofit/>
            </a:bodyPr>
            <a:lstStyle/>
            <a:p>
              <a:pPr marL="0" lvl="0" indent="0" algn="ctr" defTabSz="711200">
                <a:lnSpc>
                  <a:spcPct val="90000"/>
                </a:lnSpc>
                <a:spcBef>
                  <a:spcPct val="0"/>
                </a:spcBef>
                <a:spcAft>
                  <a:spcPct val="35000"/>
                </a:spcAft>
                <a:buNone/>
              </a:pPr>
              <a:r>
                <a:rPr lang="de-DE" sz="1600" kern="1200" dirty="0">
                  <a:latin typeface="+mn-lt"/>
                  <a:cs typeface="Arial" panose="020B0604020202020204" pitchFamily="34" charset="0"/>
                </a:rPr>
                <a:t>Bankprodukte/</a:t>
              </a:r>
              <a:br>
                <a:rPr lang="de-DE" sz="1600" kern="1200" dirty="0">
                  <a:latin typeface="+mn-lt"/>
                  <a:cs typeface="Arial" panose="020B0604020202020204" pitchFamily="34" charset="0"/>
                </a:rPr>
              </a:br>
              <a:r>
                <a:rPr lang="de-DE" sz="1600" kern="1200" dirty="0">
                  <a:latin typeface="+mn-lt"/>
                  <a:cs typeface="Arial" panose="020B0604020202020204" pitchFamily="34" charset="0"/>
                </a:rPr>
                <a:t>Immobilien</a:t>
              </a:r>
              <a:endParaRPr lang="en-US" sz="1600" kern="1200" dirty="0">
                <a:latin typeface="+mn-lt"/>
                <a:cs typeface="Arial" panose="020B0604020202020204" pitchFamily="34" charset="0"/>
              </a:endParaRPr>
            </a:p>
          </p:txBody>
        </p:sp>
        <p:sp>
          <p:nvSpPr>
            <p:cNvPr id="13" name="Freihandform: Form 12">
              <a:extLst>
                <a:ext uri="{FF2B5EF4-FFF2-40B4-BE49-F238E27FC236}">
                  <a16:creationId xmlns:a16="http://schemas.microsoft.com/office/drawing/2014/main" id="{E94C29E6-2E58-2C3E-1656-4329F7B84DB9}"/>
                </a:ext>
              </a:extLst>
            </p:cNvPr>
            <p:cNvSpPr/>
            <p:nvPr/>
          </p:nvSpPr>
          <p:spPr>
            <a:xfrm>
              <a:off x="6050339" y="2700338"/>
              <a:ext cx="920982" cy="920982"/>
            </a:xfrm>
            <a:custGeom>
              <a:avLst/>
              <a:gdLst>
                <a:gd name="connsiteX0" fmla="*/ 0 w 920982"/>
                <a:gd name="connsiteY0" fmla="*/ 460491 h 920982"/>
                <a:gd name="connsiteX1" fmla="*/ 460491 w 920982"/>
                <a:gd name="connsiteY1" fmla="*/ 0 h 920982"/>
                <a:gd name="connsiteX2" fmla="*/ 920982 w 920982"/>
                <a:gd name="connsiteY2" fmla="*/ 460491 h 920982"/>
                <a:gd name="connsiteX3" fmla="*/ 460491 w 920982"/>
                <a:gd name="connsiteY3" fmla="*/ 920982 h 920982"/>
                <a:gd name="connsiteX4" fmla="*/ 0 w 920982"/>
                <a:gd name="connsiteY4" fmla="*/ 460491 h 92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82" h="920982">
                  <a:moveTo>
                    <a:pt x="0" y="460491"/>
                  </a:moveTo>
                  <a:cubicBezTo>
                    <a:pt x="0" y="206169"/>
                    <a:pt x="206169" y="0"/>
                    <a:pt x="460491" y="0"/>
                  </a:cubicBezTo>
                  <a:cubicBezTo>
                    <a:pt x="714813" y="0"/>
                    <a:pt x="920982" y="206169"/>
                    <a:pt x="920982" y="460491"/>
                  </a:cubicBezTo>
                  <a:cubicBezTo>
                    <a:pt x="920982" y="714813"/>
                    <a:pt x="714813" y="920982"/>
                    <a:pt x="460491" y="920982"/>
                  </a:cubicBezTo>
                  <a:cubicBezTo>
                    <a:pt x="206169" y="920982"/>
                    <a:pt x="0" y="714813"/>
                    <a:pt x="0" y="460491"/>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06678" tIns="147575" rIns="206678" bIns="147575" numCol="1" spcCol="1270" anchor="ctr" anchorCtr="0">
              <a:noAutofit/>
            </a:bodyPr>
            <a:lstStyle/>
            <a:p>
              <a:pPr marL="0" lvl="0" indent="0" algn="ctr" defTabSz="2089150">
                <a:lnSpc>
                  <a:spcPct val="90000"/>
                </a:lnSpc>
                <a:spcBef>
                  <a:spcPct val="0"/>
                </a:spcBef>
                <a:spcAft>
                  <a:spcPct val="35000"/>
                </a:spcAft>
                <a:buNone/>
              </a:pPr>
              <a:r>
                <a:rPr lang="en-US" sz="4700" kern="1200">
                  <a:latin typeface="+mn-lt"/>
                </a:rPr>
                <a:t>3</a:t>
              </a:r>
            </a:p>
          </p:txBody>
        </p:sp>
        <p:sp>
          <p:nvSpPr>
            <p:cNvPr id="14" name="Rechteck 13">
              <a:extLst>
                <a:ext uri="{FF2B5EF4-FFF2-40B4-BE49-F238E27FC236}">
                  <a16:creationId xmlns:a16="http://schemas.microsoft.com/office/drawing/2014/main" id="{645C7D71-A4EE-96B3-38F5-B44C08D8230E}"/>
                </a:ext>
              </a:extLst>
            </p:cNvPr>
            <p:cNvSpPr/>
            <p:nvPr/>
          </p:nvSpPr>
          <p:spPr>
            <a:xfrm>
              <a:off x="5414422" y="5463215"/>
              <a:ext cx="2192816" cy="72"/>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Freihandform: Form 14">
              <a:extLst>
                <a:ext uri="{FF2B5EF4-FFF2-40B4-BE49-F238E27FC236}">
                  <a16:creationId xmlns:a16="http://schemas.microsoft.com/office/drawing/2014/main" id="{BB1C0390-D0EC-F4D9-2B0B-8E31C3C316FC}"/>
                </a:ext>
              </a:extLst>
            </p:cNvPr>
            <p:cNvSpPr/>
            <p:nvPr/>
          </p:nvSpPr>
          <p:spPr>
            <a:xfrm>
              <a:off x="7826520" y="2393343"/>
              <a:ext cx="2192816" cy="3069943"/>
            </a:xfrm>
            <a:custGeom>
              <a:avLst/>
              <a:gdLst>
                <a:gd name="connsiteX0" fmla="*/ 0 w 2192816"/>
                <a:gd name="connsiteY0" fmla="*/ 0 h 3069943"/>
                <a:gd name="connsiteX1" fmla="*/ 2192816 w 2192816"/>
                <a:gd name="connsiteY1" fmla="*/ 0 h 3069943"/>
                <a:gd name="connsiteX2" fmla="*/ 2192816 w 2192816"/>
                <a:gd name="connsiteY2" fmla="*/ 3069943 h 3069943"/>
                <a:gd name="connsiteX3" fmla="*/ 0 w 2192816"/>
                <a:gd name="connsiteY3" fmla="*/ 3069943 h 3069943"/>
                <a:gd name="connsiteX4" fmla="*/ 0 w 2192816"/>
                <a:gd name="connsiteY4" fmla="*/ 0 h 306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816" h="3069943">
                  <a:moveTo>
                    <a:pt x="0" y="0"/>
                  </a:moveTo>
                  <a:lnTo>
                    <a:pt x="2192816" y="0"/>
                  </a:lnTo>
                  <a:lnTo>
                    <a:pt x="2192816" y="3069943"/>
                  </a:lnTo>
                  <a:lnTo>
                    <a:pt x="0" y="3069943"/>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0961" tIns="1496779" rIns="170961" bIns="391599" numCol="1" spcCol="1270" anchor="t" anchorCtr="0">
              <a:noAutofit/>
            </a:bodyPr>
            <a:lstStyle/>
            <a:p>
              <a:pPr marL="0" lvl="0" indent="0" algn="ctr" defTabSz="711200">
                <a:lnSpc>
                  <a:spcPct val="90000"/>
                </a:lnSpc>
                <a:spcBef>
                  <a:spcPct val="0"/>
                </a:spcBef>
                <a:spcAft>
                  <a:spcPct val="35000"/>
                </a:spcAft>
                <a:buNone/>
              </a:pPr>
              <a:r>
                <a:rPr lang="de-DE" sz="1600" kern="1200" dirty="0">
                  <a:latin typeface="+mn-lt"/>
                  <a:cs typeface="Arial" panose="020B0604020202020204" pitchFamily="34" charset="0"/>
                </a:rPr>
                <a:t>Sonstige Geldanlagen</a:t>
              </a:r>
              <a:endParaRPr lang="en-US" sz="1600" kern="1200" dirty="0">
                <a:latin typeface="+mn-lt"/>
                <a:cs typeface="Arial" panose="020B0604020202020204" pitchFamily="34" charset="0"/>
              </a:endParaRPr>
            </a:p>
          </p:txBody>
        </p:sp>
        <p:sp>
          <p:nvSpPr>
            <p:cNvPr id="16" name="Freihandform: Form 15">
              <a:extLst>
                <a:ext uri="{FF2B5EF4-FFF2-40B4-BE49-F238E27FC236}">
                  <a16:creationId xmlns:a16="http://schemas.microsoft.com/office/drawing/2014/main" id="{EBE44F19-1571-CD72-EEE9-601C6A56EC40}"/>
                </a:ext>
              </a:extLst>
            </p:cNvPr>
            <p:cNvSpPr/>
            <p:nvPr/>
          </p:nvSpPr>
          <p:spPr>
            <a:xfrm>
              <a:off x="8462437" y="2700338"/>
              <a:ext cx="920982" cy="920982"/>
            </a:xfrm>
            <a:custGeom>
              <a:avLst/>
              <a:gdLst>
                <a:gd name="connsiteX0" fmla="*/ 0 w 920982"/>
                <a:gd name="connsiteY0" fmla="*/ 460491 h 920982"/>
                <a:gd name="connsiteX1" fmla="*/ 460491 w 920982"/>
                <a:gd name="connsiteY1" fmla="*/ 0 h 920982"/>
                <a:gd name="connsiteX2" fmla="*/ 920982 w 920982"/>
                <a:gd name="connsiteY2" fmla="*/ 460491 h 920982"/>
                <a:gd name="connsiteX3" fmla="*/ 460491 w 920982"/>
                <a:gd name="connsiteY3" fmla="*/ 920982 h 920982"/>
                <a:gd name="connsiteX4" fmla="*/ 0 w 920982"/>
                <a:gd name="connsiteY4" fmla="*/ 460491 h 92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82" h="920982">
                  <a:moveTo>
                    <a:pt x="0" y="460491"/>
                  </a:moveTo>
                  <a:cubicBezTo>
                    <a:pt x="0" y="206169"/>
                    <a:pt x="206169" y="0"/>
                    <a:pt x="460491" y="0"/>
                  </a:cubicBezTo>
                  <a:cubicBezTo>
                    <a:pt x="714813" y="0"/>
                    <a:pt x="920982" y="206169"/>
                    <a:pt x="920982" y="460491"/>
                  </a:cubicBezTo>
                  <a:cubicBezTo>
                    <a:pt x="920982" y="714813"/>
                    <a:pt x="714813" y="920982"/>
                    <a:pt x="460491" y="920982"/>
                  </a:cubicBezTo>
                  <a:cubicBezTo>
                    <a:pt x="206169" y="920982"/>
                    <a:pt x="0" y="714813"/>
                    <a:pt x="0" y="460491"/>
                  </a:cubicBez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06678" tIns="147575" rIns="206678" bIns="147575"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mn-lt"/>
                </a:rPr>
                <a:t>4</a:t>
              </a:r>
            </a:p>
          </p:txBody>
        </p:sp>
        <p:sp>
          <p:nvSpPr>
            <p:cNvPr id="17" name="Rechteck 16">
              <a:extLst>
                <a:ext uri="{FF2B5EF4-FFF2-40B4-BE49-F238E27FC236}">
                  <a16:creationId xmlns:a16="http://schemas.microsoft.com/office/drawing/2014/main" id="{74211850-E01B-64CD-4761-A86A212BBABF}"/>
                </a:ext>
              </a:extLst>
            </p:cNvPr>
            <p:cNvSpPr/>
            <p:nvPr/>
          </p:nvSpPr>
          <p:spPr>
            <a:xfrm>
              <a:off x="7826520" y="5463215"/>
              <a:ext cx="2192816" cy="72"/>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grpSp>
      <p:sp>
        <p:nvSpPr>
          <p:cNvPr id="20" name="Rechteck 19">
            <a:extLst>
              <a:ext uri="{FF2B5EF4-FFF2-40B4-BE49-F238E27FC236}">
                <a16:creationId xmlns:a16="http://schemas.microsoft.com/office/drawing/2014/main" id="{78D37F41-69F0-81C1-CA89-563D2E4C36C3}"/>
              </a:ext>
            </a:extLst>
          </p:cNvPr>
          <p:cNvSpPr/>
          <p:nvPr/>
        </p:nvSpPr>
        <p:spPr>
          <a:xfrm>
            <a:off x="7869140" y="2376612"/>
            <a:ext cx="2150195" cy="31320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59"/>
          </a:p>
        </p:txBody>
      </p:sp>
    </p:spTree>
    <p:extLst>
      <p:ext uri="{BB962C8B-B14F-4D97-AF65-F5344CB8AC3E}">
        <p14:creationId xmlns:p14="http://schemas.microsoft.com/office/powerpoint/2010/main" val="32365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23</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a:xfrm>
            <a:off x="576000" y="360000"/>
            <a:ext cx="8133102" cy="1015200"/>
          </a:xfrm>
        </p:spPr>
        <p:txBody>
          <a:bodyPr/>
          <a:lstStyle/>
          <a:p>
            <a:r>
              <a:rPr lang="de-DE" dirty="0"/>
              <a:t>          Möglichkeiten der Sonstigen Geldanlagen  </a:t>
            </a:r>
          </a:p>
        </p:txBody>
      </p:sp>
      <p:sp>
        <p:nvSpPr>
          <p:cNvPr id="6" name="Textfeld 5">
            <a:extLst>
              <a:ext uri="{FF2B5EF4-FFF2-40B4-BE49-F238E27FC236}">
                <a16:creationId xmlns:a16="http://schemas.microsoft.com/office/drawing/2014/main" id="{BCAC198E-9762-3867-22E4-1F3A947BBF62}"/>
              </a:ext>
            </a:extLst>
          </p:cNvPr>
          <p:cNvSpPr txBox="1"/>
          <p:nvPr/>
        </p:nvSpPr>
        <p:spPr>
          <a:xfrm>
            <a:off x="591766" y="1876096"/>
            <a:ext cx="9687352" cy="3847207"/>
          </a:xfrm>
          <a:prstGeom prst="rect">
            <a:avLst/>
          </a:prstGeom>
          <a:noFill/>
        </p:spPr>
        <p:txBody>
          <a:bodyPr wrap="square">
            <a:spAutoFit/>
          </a:bodyPr>
          <a:lstStyle/>
          <a:p>
            <a:r>
              <a:rPr lang="de-DE" sz="2400" b="1" dirty="0">
                <a:solidFill>
                  <a:srgbClr val="616156"/>
                </a:solidFill>
              </a:rPr>
              <a:t>Was ist ein ETF?</a:t>
            </a:r>
          </a:p>
          <a:p>
            <a:endParaRPr lang="de-DE" sz="2000" b="1" dirty="0">
              <a:solidFill>
                <a:srgbClr val="616156"/>
              </a:solidFill>
            </a:endParaRPr>
          </a:p>
          <a:p>
            <a:r>
              <a:rPr lang="de-DE" sz="2000" dirty="0">
                <a:solidFill>
                  <a:srgbClr val="616156"/>
                </a:solidFill>
              </a:rPr>
              <a:t>ETFs, Exchange-</a:t>
            </a:r>
            <a:r>
              <a:rPr lang="de-DE" sz="2000" dirty="0" err="1">
                <a:solidFill>
                  <a:srgbClr val="616156"/>
                </a:solidFill>
              </a:rPr>
              <a:t>Traded</a:t>
            </a:r>
            <a:r>
              <a:rPr lang="de-DE" sz="2000" dirty="0">
                <a:solidFill>
                  <a:srgbClr val="616156"/>
                </a:solidFill>
              </a:rPr>
              <a:t> Funds (zu Deutsch: börsengehandelte Indexfonds), </a:t>
            </a:r>
          </a:p>
          <a:p>
            <a:pPr marL="342900" indent="-342900">
              <a:buFont typeface="Arial" panose="020B0604020202020204" pitchFamily="34" charset="0"/>
              <a:buChar char="•"/>
            </a:pPr>
            <a:r>
              <a:rPr lang="de-DE" sz="2000" dirty="0">
                <a:solidFill>
                  <a:srgbClr val="616156"/>
                </a:solidFill>
              </a:rPr>
              <a:t>bilden eins zu eins einen Index ab – etwa einen Aktien- oder Anleiheindex; z.B. der deutsche </a:t>
            </a:r>
            <a:r>
              <a:rPr lang="de-DE" sz="2000" dirty="0">
                <a:solidFill>
                  <a:srgbClr val="616156"/>
                </a:solidFill>
                <a:hlinkClick r:id="rId2">
                  <a:extLst>
                    <a:ext uri="{A12FA001-AC4F-418D-AE19-62706E023703}">
                      <ahyp:hlinkClr xmlns:ahyp="http://schemas.microsoft.com/office/drawing/2018/hyperlinkcolor" val="tx"/>
                    </a:ext>
                  </a:extLst>
                </a:hlinkClick>
              </a:rPr>
              <a:t>Leitindex Dax</a:t>
            </a:r>
            <a:r>
              <a:rPr lang="de-DE" sz="2000" dirty="0">
                <a:solidFill>
                  <a:srgbClr val="616156"/>
                </a:solidFill>
              </a:rPr>
              <a:t> - umfasst die Papiere der 40 größten börsennotierten deutschen Unternehmen und der Dow Jones - umfasst 30 US-Industriefirmen.</a:t>
            </a:r>
          </a:p>
          <a:p>
            <a:pPr marL="342900" indent="-342900">
              <a:buFont typeface="Arial" panose="020B0604020202020204" pitchFamily="34" charset="0"/>
              <a:buChar char="•"/>
            </a:pPr>
            <a:r>
              <a:rPr lang="de-DE" sz="2000" dirty="0">
                <a:solidFill>
                  <a:srgbClr val="616156"/>
                </a:solidFill>
              </a:rPr>
              <a:t>ETFs gelten als unkompliziertes Investment mit geringen Kosten bei vergleichsweise niedrigem Risiko. Denn der Wert entwickelt sich wie der Wert des Indizes, den er kopiert.</a:t>
            </a:r>
          </a:p>
          <a:p>
            <a:pPr marL="342900" indent="-342900">
              <a:buFont typeface="Arial" panose="020B0604020202020204" pitchFamily="34" charset="0"/>
              <a:buChar char="•"/>
            </a:pPr>
            <a:r>
              <a:rPr lang="de-DE" sz="2000" dirty="0">
                <a:solidFill>
                  <a:srgbClr val="616156"/>
                </a:solidFill>
              </a:rPr>
              <a:t>verfolgt das Ziel, genau die gleiche Rendite wie der Index zu erwirtschaften und kosten weniger, da kein Fondsmanager Aktien einzeln aussucht.</a:t>
            </a:r>
          </a:p>
          <a:p>
            <a:pPr marL="342900" indent="-342900">
              <a:buFont typeface="Arial" panose="020B0604020202020204" pitchFamily="34" charset="0"/>
              <a:buChar char="•"/>
            </a:pPr>
            <a:r>
              <a:rPr lang="de-DE" sz="2000" dirty="0">
                <a:solidFill>
                  <a:srgbClr val="616156"/>
                </a:solidFill>
              </a:rPr>
              <a:t>Arten: Physischer ETF oder Synthetischer ETF</a:t>
            </a:r>
          </a:p>
          <a:p>
            <a:pPr marL="342900" indent="-342900">
              <a:buFont typeface="Arial" panose="020B0604020202020204" pitchFamily="34" charset="0"/>
              <a:buChar char="•"/>
            </a:pPr>
            <a:r>
              <a:rPr lang="de-DE" sz="2000" dirty="0">
                <a:solidFill>
                  <a:srgbClr val="616156"/>
                </a:solidFill>
              </a:rPr>
              <a:t>Dividenden/Erträge: Ausschüttender ETF oder Wiederanlegender ETF</a:t>
            </a:r>
          </a:p>
        </p:txBody>
      </p:sp>
      <p:sp>
        <p:nvSpPr>
          <p:cNvPr id="2" name="Fußzeilenplatzhalter 1">
            <a:extLst>
              <a:ext uri="{FF2B5EF4-FFF2-40B4-BE49-F238E27FC236}">
                <a16:creationId xmlns:a16="http://schemas.microsoft.com/office/drawing/2014/main" id="{919761B5-618B-A416-2FB9-C173C835DB72}"/>
              </a:ext>
            </a:extLst>
          </p:cNvPr>
          <p:cNvSpPr>
            <a:spLocks noGrp="1"/>
          </p:cNvSpPr>
          <p:nvPr>
            <p:ph type="ftr" sz="quarter" idx="11"/>
          </p:nvPr>
        </p:nvSpPr>
        <p:spPr>
          <a:xfrm>
            <a:off x="576000" y="6696000"/>
            <a:ext cx="8517200" cy="277200"/>
          </a:xfrm>
        </p:spPr>
        <p:txBody>
          <a:bodyPr/>
          <a:lstStyle/>
          <a:p>
            <a:r>
              <a:rPr lang="de-DE" sz="1200" dirty="0">
                <a:solidFill>
                  <a:srgbClr val="616156"/>
                </a:solidFill>
              </a:rPr>
              <a:t>Quelle: https://amp2.wiwo.de/finanzen/geldanlage/was-sind-etfs-exchange-traded-funds-einfach-erklaert/28963078.html</a:t>
            </a:r>
          </a:p>
          <a:p>
            <a:endParaRPr lang="de-DE" sz="1200" dirty="0">
              <a:solidFill>
                <a:srgbClr val="616156"/>
              </a:solidFill>
            </a:endParaRPr>
          </a:p>
        </p:txBody>
      </p:sp>
      <p:pic>
        <p:nvPicPr>
          <p:cNvPr id="10" name="Grafik 9">
            <a:extLst>
              <a:ext uri="{FF2B5EF4-FFF2-40B4-BE49-F238E27FC236}">
                <a16:creationId xmlns:a16="http://schemas.microsoft.com/office/drawing/2014/main" id="{7014D37B-8D0F-6E7E-BB22-CB99C409E5D7}"/>
              </a:ext>
            </a:extLst>
          </p:cNvPr>
          <p:cNvPicPr>
            <a:picLocks noChangeAspect="1"/>
          </p:cNvPicPr>
          <p:nvPr/>
        </p:nvPicPr>
        <p:blipFill>
          <a:blip r:embed="rId3"/>
          <a:stretch>
            <a:fillRect/>
          </a:stretch>
        </p:blipFill>
        <p:spPr>
          <a:xfrm>
            <a:off x="663498" y="154475"/>
            <a:ext cx="825190" cy="1210587"/>
          </a:xfrm>
          <a:prstGeom prst="rect">
            <a:avLst/>
          </a:prstGeom>
        </p:spPr>
      </p:pic>
    </p:spTree>
    <p:extLst>
      <p:ext uri="{BB962C8B-B14F-4D97-AF65-F5344CB8AC3E}">
        <p14:creationId xmlns:p14="http://schemas.microsoft.com/office/powerpoint/2010/main" val="278915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24</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Möglichkeiten der Sonstigen Geldanlagen</a:t>
            </a:r>
          </a:p>
        </p:txBody>
      </p:sp>
      <p:pic>
        <p:nvPicPr>
          <p:cNvPr id="3" name="Grafik 2">
            <a:extLst>
              <a:ext uri="{FF2B5EF4-FFF2-40B4-BE49-F238E27FC236}">
                <a16:creationId xmlns:a16="http://schemas.microsoft.com/office/drawing/2014/main" id="{364A427D-75A2-8FB0-448B-80E07BB9B306}"/>
              </a:ext>
            </a:extLst>
          </p:cNvPr>
          <p:cNvPicPr>
            <a:picLocks noChangeAspect="1"/>
          </p:cNvPicPr>
          <p:nvPr/>
        </p:nvPicPr>
        <p:blipFill>
          <a:blip r:embed="rId2"/>
          <a:stretch>
            <a:fillRect/>
          </a:stretch>
        </p:blipFill>
        <p:spPr>
          <a:xfrm>
            <a:off x="1686910" y="1550268"/>
            <a:ext cx="7189075" cy="4875245"/>
          </a:xfrm>
          <a:prstGeom prst="rect">
            <a:avLst/>
          </a:prstGeom>
        </p:spPr>
      </p:pic>
      <p:sp>
        <p:nvSpPr>
          <p:cNvPr id="2" name="Fußzeilenplatzhalter 1">
            <a:extLst>
              <a:ext uri="{FF2B5EF4-FFF2-40B4-BE49-F238E27FC236}">
                <a16:creationId xmlns:a16="http://schemas.microsoft.com/office/drawing/2014/main" id="{6795AF3B-C322-60E1-CC0E-109DC14CC110}"/>
              </a:ext>
            </a:extLst>
          </p:cNvPr>
          <p:cNvSpPr>
            <a:spLocks noGrp="1"/>
          </p:cNvSpPr>
          <p:nvPr>
            <p:ph type="ftr" sz="quarter" idx="11"/>
          </p:nvPr>
        </p:nvSpPr>
        <p:spPr>
          <a:xfrm>
            <a:off x="576000" y="6696000"/>
            <a:ext cx="8517200" cy="277200"/>
          </a:xfrm>
        </p:spPr>
        <p:txBody>
          <a:bodyPr/>
          <a:lstStyle/>
          <a:p>
            <a:r>
              <a:rPr lang="de-DE" sz="1200" dirty="0">
                <a:solidFill>
                  <a:srgbClr val="616156"/>
                </a:solidFill>
              </a:rPr>
              <a:t>Quelle: https://amp2.wiwo.de/finanzen/geldanlage/was-sind-etfs-exchange-traded-funds-einfach-erklaert/28963078.html</a:t>
            </a:r>
          </a:p>
          <a:p>
            <a:endParaRPr lang="de-DE" sz="1200" dirty="0">
              <a:solidFill>
                <a:srgbClr val="616156"/>
              </a:solidFill>
            </a:endParaRPr>
          </a:p>
        </p:txBody>
      </p:sp>
    </p:spTree>
    <p:extLst>
      <p:ext uri="{BB962C8B-B14F-4D97-AF65-F5344CB8AC3E}">
        <p14:creationId xmlns:p14="http://schemas.microsoft.com/office/powerpoint/2010/main" val="327619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0FD5797-F5DE-424B-99A6-868BEAF0F94E}"/>
              </a:ext>
            </a:extLst>
          </p:cNvPr>
          <p:cNvSpPr>
            <a:spLocks noGrp="1"/>
          </p:cNvSpPr>
          <p:nvPr>
            <p:ph type="sldNum" sz="quarter" idx="12"/>
          </p:nvPr>
        </p:nvSpPr>
        <p:spPr/>
        <p:txBody>
          <a:bodyPr/>
          <a:lstStyle/>
          <a:p>
            <a:fld id="{DE1AF69B-1505-C34D-A63C-B761774185D8}" type="slidenum">
              <a:rPr lang="de-DE" smtClean="0"/>
              <a:pPr/>
              <a:t>25</a:t>
            </a:fld>
            <a:endParaRPr lang="de-DE"/>
          </a:p>
        </p:txBody>
      </p:sp>
      <p:sp>
        <p:nvSpPr>
          <p:cNvPr id="7" name="Textplatzhalter 6">
            <a:extLst>
              <a:ext uri="{FF2B5EF4-FFF2-40B4-BE49-F238E27FC236}">
                <a16:creationId xmlns:a16="http://schemas.microsoft.com/office/drawing/2014/main" id="{187F3D85-71DE-49CF-AB9A-703FBDF32CC0}"/>
              </a:ext>
            </a:extLst>
          </p:cNvPr>
          <p:cNvSpPr>
            <a:spLocks noGrp="1"/>
          </p:cNvSpPr>
          <p:nvPr>
            <p:ph type="body" sz="quarter" idx="13"/>
          </p:nvPr>
        </p:nvSpPr>
        <p:spPr/>
        <p:txBody>
          <a:bodyPr/>
          <a:lstStyle/>
          <a:p>
            <a:r>
              <a:rPr lang="de-DE" dirty="0"/>
              <a:t>Fazit</a:t>
            </a:r>
          </a:p>
        </p:txBody>
      </p:sp>
      <p:sp>
        <p:nvSpPr>
          <p:cNvPr id="8" name="Textplatzhalter 7">
            <a:extLst>
              <a:ext uri="{FF2B5EF4-FFF2-40B4-BE49-F238E27FC236}">
                <a16:creationId xmlns:a16="http://schemas.microsoft.com/office/drawing/2014/main" id="{F4C676AE-3537-4B88-AEF1-2BD5DA731B71}"/>
              </a:ext>
            </a:extLst>
          </p:cNvPr>
          <p:cNvSpPr>
            <a:spLocks noGrp="1"/>
          </p:cNvSpPr>
          <p:nvPr>
            <p:ph type="body" sz="quarter" idx="14"/>
          </p:nvPr>
        </p:nvSpPr>
        <p:spPr>
          <a:xfrm>
            <a:off x="576263" y="1887165"/>
            <a:ext cx="9359900" cy="4941651"/>
          </a:xfrm>
        </p:spPr>
        <p:txBody>
          <a:bodyPr/>
          <a:lstStyle/>
          <a:p>
            <a:pPr defTabSz="792040"/>
            <a:endParaRPr lang="de-DE" sz="1800" b="1" dirty="0">
              <a:solidFill>
                <a:srgbClr val="616156"/>
              </a:solidFill>
              <a:latin typeface="Times"/>
            </a:endParaRPr>
          </a:p>
          <a:p>
            <a:endParaRPr lang="de-DE" dirty="0"/>
          </a:p>
        </p:txBody>
      </p:sp>
      <p:sp>
        <p:nvSpPr>
          <p:cNvPr id="11" name="Denkblase: wolkenförmig 10">
            <a:extLst>
              <a:ext uri="{FF2B5EF4-FFF2-40B4-BE49-F238E27FC236}">
                <a16:creationId xmlns:a16="http://schemas.microsoft.com/office/drawing/2014/main" id="{48890FE1-0A07-4EB4-A271-1C80C19EE1BD}"/>
              </a:ext>
            </a:extLst>
          </p:cNvPr>
          <p:cNvSpPr/>
          <p:nvPr/>
        </p:nvSpPr>
        <p:spPr>
          <a:xfrm>
            <a:off x="576000" y="1375200"/>
            <a:ext cx="9633579" cy="4941651"/>
          </a:xfrm>
          <a:prstGeom prst="cloudCallou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p>
            <a:pPr algn="ctr" defTabSz="792040"/>
            <a:endParaRPr lang="de-DE" sz="2000" dirty="0">
              <a:solidFill>
                <a:srgbClr val="616156"/>
              </a:solidFill>
              <a:ea typeface="+mn-lt"/>
              <a:cs typeface="+mn-lt"/>
            </a:endParaRPr>
          </a:p>
          <a:p>
            <a:pPr algn="ctr" defTabSz="792040"/>
            <a:endParaRPr lang="de-DE" sz="2000" dirty="0">
              <a:solidFill>
                <a:srgbClr val="616156"/>
              </a:solidFill>
              <a:ea typeface="+mn-lt"/>
              <a:cs typeface="+mn-lt"/>
            </a:endParaRPr>
          </a:p>
          <a:p>
            <a:pPr algn="ctr" defTabSz="792040"/>
            <a:r>
              <a:rPr lang="de-DE" sz="2000" dirty="0">
                <a:solidFill>
                  <a:srgbClr val="616156"/>
                </a:solidFill>
                <a:ea typeface="+mn-lt"/>
                <a:cs typeface="+mn-lt"/>
              </a:rPr>
              <a:t>Es kann aber nicht immer nur bergauf gehen (immer schneller, größer, weiter - und am liebsten alles gleichzeitig). Vielleicht hilft uns eine kleine Korrektur im Wohlstand etwas demütiger zu werden und das zu schätzen, was wir haben. </a:t>
            </a:r>
            <a:endParaRPr lang="de-DE" dirty="0">
              <a:solidFill>
                <a:srgbClr val="616156"/>
              </a:solidFill>
            </a:endParaRPr>
          </a:p>
          <a:p>
            <a:pPr algn="ctr" defTabSz="792040"/>
            <a:endParaRPr lang="de-DE" sz="2000" dirty="0">
              <a:solidFill>
                <a:srgbClr val="616156"/>
              </a:solidFill>
              <a:latin typeface="Times"/>
            </a:endParaRPr>
          </a:p>
          <a:p>
            <a:pPr algn="ctr" defTabSz="792040"/>
            <a:r>
              <a:rPr lang="de-DE" sz="2000" dirty="0">
                <a:solidFill>
                  <a:srgbClr val="616156"/>
                </a:solidFill>
                <a:latin typeface="Times"/>
                <a:cs typeface="Times"/>
              </a:rPr>
              <a:t>Man muss akzeptieren, dass die Welt, wie sie vor Corona und dem Krieg war, so nicht mehr zurückkommen wird. </a:t>
            </a:r>
            <a:endParaRPr lang="de-DE" dirty="0">
              <a:solidFill>
                <a:srgbClr val="616156"/>
              </a:solidFill>
            </a:endParaRPr>
          </a:p>
          <a:p>
            <a:pPr algn="ctr" defTabSz="792040"/>
            <a:r>
              <a:rPr lang="de-DE" sz="2000" dirty="0">
                <a:solidFill>
                  <a:srgbClr val="616156"/>
                </a:solidFill>
                <a:latin typeface="Times"/>
              </a:rPr>
              <a:t>Vieles Neues ist gekommen, um zu bleiben!</a:t>
            </a:r>
          </a:p>
          <a:p>
            <a:pPr algn="ctr" defTabSz="792040"/>
            <a:r>
              <a:rPr lang="de-DE" sz="2000" dirty="0">
                <a:solidFill>
                  <a:srgbClr val="616156"/>
                </a:solidFill>
              </a:rPr>
              <a:t>Es wird aber nicht alles schlechter! </a:t>
            </a:r>
          </a:p>
          <a:p>
            <a:pPr algn="ctr" defTabSz="792040"/>
            <a:r>
              <a:rPr lang="de-DE" sz="2400" b="1" dirty="0">
                <a:solidFill>
                  <a:srgbClr val="616156"/>
                </a:solidFill>
              </a:rPr>
              <a:t>Es wird „nur“ anders!</a:t>
            </a:r>
          </a:p>
          <a:p>
            <a:pPr algn="ctr" defTabSz="792040"/>
            <a:endParaRPr lang="de-DE" sz="2000" dirty="0">
              <a:solidFill>
                <a:srgbClr val="616156"/>
              </a:solidFill>
              <a:latin typeface="Times"/>
              <a:cs typeface="Times"/>
            </a:endParaRPr>
          </a:p>
        </p:txBody>
      </p:sp>
    </p:spTree>
    <p:extLst>
      <p:ext uri="{BB962C8B-B14F-4D97-AF65-F5344CB8AC3E}">
        <p14:creationId xmlns:p14="http://schemas.microsoft.com/office/powerpoint/2010/main" val="26318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 calcmode="lin" valueType="num">
                                      <p:cBhvr additive="base">
                                        <p:cTn id="1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 calcmode="lin" valueType="num">
                                      <p:cBhvr additive="base">
                                        <p:cTn id="2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 calcmode="lin" valueType="num">
                                      <p:cBhvr additive="base">
                                        <p:cTn id="2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DE1AF69B-1505-C34D-A63C-B761774185D8}" type="slidenum">
              <a:rPr lang="de-DE" smtClean="0"/>
              <a:pPr/>
              <a:t>26</a:t>
            </a:fld>
            <a:endParaRPr lang="de-DE"/>
          </a:p>
        </p:txBody>
      </p:sp>
    </p:spTree>
    <p:extLst>
      <p:ext uri="{BB962C8B-B14F-4D97-AF65-F5344CB8AC3E}">
        <p14:creationId xmlns:p14="http://schemas.microsoft.com/office/powerpoint/2010/main" val="131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1247FEF-5316-426D-9A9B-B8C244B80070}"/>
              </a:ext>
            </a:extLst>
          </p:cNvPr>
          <p:cNvSpPr>
            <a:spLocks noGrp="1"/>
          </p:cNvSpPr>
          <p:nvPr>
            <p:ph type="sldNum" sz="quarter" idx="12"/>
          </p:nvPr>
        </p:nvSpPr>
        <p:spPr/>
        <p:txBody>
          <a:bodyPr/>
          <a:lstStyle/>
          <a:p>
            <a:fld id="{DE1AF69B-1505-C34D-A63C-B761774185D8}" type="slidenum">
              <a:rPr lang="de-DE" smtClean="0"/>
              <a:pPr/>
              <a:t>27</a:t>
            </a:fld>
            <a:endParaRPr lang="de-DE"/>
          </a:p>
        </p:txBody>
      </p:sp>
      <p:sp>
        <p:nvSpPr>
          <p:cNvPr id="7" name="Textplatzhalter 6">
            <a:extLst>
              <a:ext uri="{FF2B5EF4-FFF2-40B4-BE49-F238E27FC236}">
                <a16:creationId xmlns:a16="http://schemas.microsoft.com/office/drawing/2014/main" id="{9659C555-4132-41F4-82CA-10B271CD5692}"/>
              </a:ext>
            </a:extLst>
          </p:cNvPr>
          <p:cNvSpPr>
            <a:spLocks noGrp="1"/>
          </p:cNvSpPr>
          <p:nvPr>
            <p:ph type="body" sz="quarter" idx="13"/>
          </p:nvPr>
        </p:nvSpPr>
        <p:spPr/>
        <p:txBody>
          <a:bodyPr/>
          <a:lstStyle/>
          <a:p>
            <a:r>
              <a:rPr lang="de-DE" dirty="0"/>
              <a:t>Investieren statt „nur“ Sparen!</a:t>
            </a:r>
          </a:p>
        </p:txBody>
      </p:sp>
      <p:pic>
        <p:nvPicPr>
          <p:cNvPr id="2" name="Picture 2" descr="لا يتوفر وصف للصورة.">
            <a:extLst>
              <a:ext uri="{FF2B5EF4-FFF2-40B4-BE49-F238E27FC236}">
                <a16:creationId xmlns:a16="http://schemas.microsoft.com/office/drawing/2014/main" id="{2A24A500-CB8B-F703-CEE1-2E206214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55" y="2208387"/>
            <a:ext cx="3951395" cy="3951395"/>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864EA220-B681-9F53-D0F8-937B8C59D262}"/>
              </a:ext>
            </a:extLst>
          </p:cNvPr>
          <p:cNvPicPr>
            <a:picLocks noChangeAspect="1"/>
          </p:cNvPicPr>
          <p:nvPr/>
        </p:nvPicPr>
        <p:blipFill>
          <a:blip r:embed="rId3"/>
          <a:stretch>
            <a:fillRect/>
          </a:stretch>
        </p:blipFill>
        <p:spPr>
          <a:xfrm>
            <a:off x="5609063" y="2303604"/>
            <a:ext cx="3856177" cy="3856177"/>
          </a:xfrm>
          <a:prstGeom prst="rect">
            <a:avLst/>
          </a:prstGeom>
        </p:spPr>
      </p:pic>
    </p:spTree>
    <p:extLst>
      <p:ext uri="{BB962C8B-B14F-4D97-AF65-F5344CB8AC3E}">
        <p14:creationId xmlns:p14="http://schemas.microsoft.com/office/powerpoint/2010/main" val="212677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DF14E1F-12AE-4659-8F5D-98385E6DFAF4}"/>
              </a:ext>
            </a:extLst>
          </p:cNvPr>
          <p:cNvSpPr>
            <a:spLocks noGrp="1"/>
          </p:cNvSpPr>
          <p:nvPr>
            <p:ph type="sldNum" sz="quarter" idx="12"/>
          </p:nvPr>
        </p:nvSpPr>
        <p:spPr/>
        <p:txBody>
          <a:bodyPr/>
          <a:lstStyle/>
          <a:p>
            <a:fld id="{DE1AF69B-1505-C34D-A63C-B761774185D8}" type="slidenum">
              <a:rPr lang="de-DE" smtClean="0"/>
              <a:pPr/>
              <a:t>28</a:t>
            </a:fld>
            <a:endParaRPr lang="de-DE"/>
          </a:p>
        </p:txBody>
      </p:sp>
      <p:sp>
        <p:nvSpPr>
          <p:cNvPr id="4" name="Textplatzhalter 3">
            <a:extLst>
              <a:ext uri="{FF2B5EF4-FFF2-40B4-BE49-F238E27FC236}">
                <a16:creationId xmlns:a16="http://schemas.microsoft.com/office/drawing/2014/main" id="{581AEEA0-7AB7-4938-89BB-38B608724055}"/>
              </a:ext>
            </a:extLst>
          </p:cNvPr>
          <p:cNvSpPr>
            <a:spLocks noGrp="1"/>
          </p:cNvSpPr>
          <p:nvPr>
            <p:ph type="body" sz="quarter" idx="13"/>
          </p:nvPr>
        </p:nvSpPr>
        <p:spPr>
          <a:xfrm>
            <a:off x="576000" y="360000"/>
            <a:ext cx="7770332" cy="1015200"/>
          </a:xfrm>
        </p:spPr>
        <p:txBody>
          <a:bodyPr lIns="91440" tIns="45720" rIns="91440" bIns="45720" anchor="b"/>
          <a:lstStyle/>
          <a:p>
            <a:r>
              <a:rPr lang="de-DE" dirty="0">
                <a:cs typeface="Times"/>
              </a:rPr>
              <a:t>Was jeden Einzelnen von uns derzeit beschäftigt?</a:t>
            </a:r>
            <a:endParaRPr lang="de-DE" dirty="0">
              <a:ea typeface="+mn-lt"/>
              <a:cs typeface="+mn-lt"/>
            </a:endParaRPr>
          </a:p>
        </p:txBody>
      </p:sp>
      <p:sp>
        <p:nvSpPr>
          <p:cNvPr id="8" name="Textfeld 7">
            <a:extLst>
              <a:ext uri="{FF2B5EF4-FFF2-40B4-BE49-F238E27FC236}">
                <a16:creationId xmlns:a16="http://schemas.microsoft.com/office/drawing/2014/main" id="{807B1D6B-26AE-7945-EA19-CB1C44D47850}"/>
              </a:ext>
            </a:extLst>
          </p:cNvPr>
          <p:cNvSpPr txBox="1"/>
          <p:nvPr/>
        </p:nvSpPr>
        <p:spPr>
          <a:xfrm rot="21074670">
            <a:off x="613630" y="2068526"/>
            <a:ext cx="1984443" cy="646331"/>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Inflation und Zinsentwicklung</a:t>
            </a:r>
          </a:p>
        </p:txBody>
      </p:sp>
      <p:sp>
        <p:nvSpPr>
          <p:cNvPr id="9" name="Textfeld 8">
            <a:extLst>
              <a:ext uri="{FF2B5EF4-FFF2-40B4-BE49-F238E27FC236}">
                <a16:creationId xmlns:a16="http://schemas.microsoft.com/office/drawing/2014/main" id="{DDAF9043-8637-A72B-AA8E-AE10F0EB3B83}"/>
              </a:ext>
            </a:extLst>
          </p:cNvPr>
          <p:cNvSpPr txBox="1"/>
          <p:nvPr/>
        </p:nvSpPr>
        <p:spPr>
          <a:xfrm rot="1154365">
            <a:off x="8516306" y="4610053"/>
            <a:ext cx="1393863" cy="3693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Vermögen</a:t>
            </a:r>
          </a:p>
        </p:txBody>
      </p:sp>
      <p:sp>
        <p:nvSpPr>
          <p:cNvPr id="10" name="Textfeld 9">
            <a:extLst>
              <a:ext uri="{FF2B5EF4-FFF2-40B4-BE49-F238E27FC236}">
                <a16:creationId xmlns:a16="http://schemas.microsoft.com/office/drawing/2014/main" id="{D5D4CEFD-C67D-7BD0-B8DE-84DB7A552681}"/>
              </a:ext>
            </a:extLst>
          </p:cNvPr>
          <p:cNvSpPr txBox="1"/>
          <p:nvPr/>
        </p:nvSpPr>
        <p:spPr>
          <a:xfrm rot="441022">
            <a:off x="6910392" y="2215483"/>
            <a:ext cx="3167975" cy="788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877"/>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000" dirty="0"/>
              <a:t>Post-Corona und Post-Ukraine-Krieg</a:t>
            </a:r>
          </a:p>
        </p:txBody>
      </p:sp>
      <p:sp>
        <p:nvSpPr>
          <p:cNvPr id="11" name="Textfeld 10">
            <a:extLst>
              <a:ext uri="{FF2B5EF4-FFF2-40B4-BE49-F238E27FC236}">
                <a16:creationId xmlns:a16="http://schemas.microsoft.com/office/drawing/2014/main" id="{22C7E7EA-F60E-D846-BC6B-05A55EDF1A8B}"/>
              </a:ext>
            </a:extLst>
          </p:cNvPr>
          <p:cNvSpPr txBox="1"/>
          <p:nvPr/>
        </p:nvSpPr>
        <p:spPr>
          <a:xfrm>
            <a:off x="4184962" y="4915942"/>
            <a:ext cx="261421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Lebenserwartung</a:t>
            </a:r>
          </a:p>
        </p:txBody>
      </p:sp>
      <p:sp>
        <p:nvSpPr>
          <p:cNvPr id="12" name="Textfeld 11">
            <a:extLst>
              <a:ext uri="{FF2B5EF4-FFF2-40B4-BE49-F238E27FC236}">
                <a16:creationId xmlns:a16="http://schemas.microsoft.com/office/drawing/2014/main" id="{2731A781-7123-7BEE-55E6-0B618F771847}"/>
              </a:ext>
            </a:extLst>
          </p:cNvPr>
          <p:cNvSpPr txBox="1"/>
          <p:nvPr/>
        </p:nvSpPr>
        <p:spPr>
          <a:xfrm rot="573000">
            <a:off x="6985724" y="5810263"/>
            <a:ext cx="1940484" cy="646331"/>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Altersarmut und Altersvorsorge</a:t>
            </a:r>
          </a:p>
        </p:txBody>
      </p:sp>
      <p:sp>
        <p:nvSpPr>
          <p:cNvPr id="13" name="Textfeld 12">
            <a:extLst>
              <a:ext uri="{FF2B5EF4-FFF2-40B4-BE49-F238E27FC236}">
                <a16:creationId xmlns:a16="http://schemas.microsoft.com/office/drawing/2014/main" id="{23785340-A4A6-DB3B-7EFF-AB696FE33991}"/>
              </a:ext>
            </a:extLst>
          </p:cNvPr>
          <p:cNvSpPr txBox="1"/>
          <p:nvPr/>
        </p:nvSpPr>
        <p:spPr>
          <a:xfrm>
            <a:off x="576000" y="5653770"/>
            <a:ext cx="3170259" cy="8202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Nachhaltigkeit, Klima- und Umweltschutz</a:t>
            </a:r>
          </a:p>
        </p:txBody>
      </p:sp>
      <p:sp>
        <p:nvSpPr>
          <p:cNvPr id="14" name="Textfeld 13">
            <a:extLst>
              <a:ext uri="{FF2B5EF4-FFF2-40B4-BE49-F238E27FC236}">
                <a16:creationId xmlns:a16="http://schemas.microsoft.com/office/drawing/2014/main" id="{840102A3-133C-AE34-D1E9-033054092E5A}"/>
              </a:ext>
            </a:extLst>
          </p:cNvPr>
          <p:cNvSpPr txBox="1"/>
          <p:nvPr/>
        </p:nvSpPr>
        <p:spPr>
          <a:xfrm rot="21441977">
            <a:off x="3288584" y="2333844"/>
            <a:ext cx="2134833" cy="72430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4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Aktien &amp; Fonds</a:t>
            </a:r>
          </a:p>
        </p:txBody>
      </p:sp>
      <p:sp>
        <p:nvSpPr>
          <p:cNvPr id="15" name="Textfeld 14">
            <a:extLst>
              <a:ext uri="{FF2B5EF4-FFF2-40B4-BE49-F238E27FC236}">
                <a16:creationId xmlns:a16="http://schemas.microsoft.com/office/drawing/2014/main" id="{3E7166F4-95A3-46B7-5379-6CB960E178FC}"/>
              </a:ext>
            </a:extLst>
          </p:cNvPr>
          <p:cNvSpPr txBox="1"/>
          <p:nvPr/>
        </p:nvSpPr>
        <p:spPr>
          <a:xfrm>
            <a:off x="5068111" y="3747693"/>
            <a:ext cx="3102493" cy="369332"/>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Energiepreise und -sicherheit</a:t>
            </a:r>
          </a:p>
        </p:txBody>
      </p:sp>
      <p:sp>
        <p:nvSpPr>
          <p:cNvPr id="16" name="Textfeld 15">
            <a:extLst>
              <a:ext uri="{FF2B5EF4-FFF2-40B4-BE49-F238E27FC236}">
                <a16:creationId xmlns:a16="http://schemas.microsoft.com/office/drawing/2014/main" id="{62E8A448-1265-1F82-E7BE-98465F2B8468}"/>
              </a:ext>
            </a:extLst>
          </p:cNvPr>
          <p:cNvSpPr txBox="1"/>
          <p:nvPr/>
        </p:nvSpPr>
        <p:spPr>
          <a:xfrm rot="21391810">
            <a:off x="576000" y="3725687"/>
            <a:ext cx="3608962" cy="646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Gesetzliche/ betriebliche Rente und demografische Entwicklung</a:t>
            </a:r>
          </a:p>
        </p:txBody>
      </p:sp>
      <p:pic>
        <p:nvPicPr>
          <p:cNvPr id="1026" name="Picture 2" descr="لا يتوفر وصف للصورة.">
            <a:extLst>
              <a:ext uri="{FF2B5EF4-FFF2-40B4-BE49-F238E27FC236}">
                <a16:creationId xmlns:a16="http://schemas.microsoft.com/office/drawing/2014/main" id="{FAF124EA-C3A8-E5A4-5030-96CABF24D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64" y="1938403"/>
            <a:ext cx="4522805" cy="4522805"/>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77CBDBC5-979D-5730-62EC-0C3440B1BC1F}"/>
              </a:ext>
            </a:extLst>
          </p:cNvPr>
          <p:cNvPicPr>
            <a:picLocks noChangeAspect="1"/>
          </p:cNvPicPr>
          <p:nvPr/>
        </p:nvPicPr>
        <p:blipFill>
          <a:blip r:embed="rId3"/>
          <a:stretch>
            <a:fillRect/>
          </a:stretch>
        </p:blipFill>
        <p:spPr>
          <a:xfrm>
            <a:off x="5541319" y="1918516"/>
            <a:ext cx="4522805" cy="4522805"/>
          </a:xfrm>
          <a:prstGeom prst="rect">
            <a:avLst/>
          </a:prstGeom>
        </p:spPr>
      </p:pic>
    </p:spTree>
    <p:extLst>
      <p:ext uri="{BB962C8B-B14F-4D97-AF65-F5344CB8AC3E}">
        <p14:creationId xmlns:p14="http://schemas.microsoft.com/office/powerpoint/2010/main" val="161476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DF14E1F-12AE-4659-8F5D-98385E6DFAF4}"/>
              </a:ext>
            </a:extLst>
          </p:cNvPr>
          <p:cNvSpPr>
            <a:spLocks noGrp="1"/>
          </p:cNvSpPr>
          <p:nvPr>
            <p:ph type="sldNum" sz="quarter" idx="12"/>
          </p:nvPr>
        </p:nvSpPr>
        <p:spPr/>
        <p:txBody>
          <a:bodyPr/>
          <a:lstStyle/>
          <a:p>
            <a:fld id="{DE1AF69B-1505-C34D-A63C-B761774185D8}" type="slidenum">
              <a:rPr lang="de-DE" smtClean="0"/>
              <a:pPr/>
              <a:t>29</a:t>
            </a:fld>
            <a:endParaRPr lang="de-DE"/>
          </a:p>
        </p:txBody>
      </p:sp>
      <p:sp>
        <p:nvSpPr>
          <p:cNvPr id="4" name="Textplatzhalter 3">
            <a:extLst>
              <a:ext uri="{FF2B5EF4-FFF2-40B4-BE49-F238E27FC236}">
                <a16:creationId xmlns:a16="http://schemas.microsoft.com/office/drawing/2014/main" id="{581AEEA0-7AB7-4938-89BB-38B608724055}"/>
              </a:ext>
            </a:extLst>
          </p:cNvPr>
          <p:cNvSpPr>
            <a:spLocks noGrp="1"/>
          </p:cNvSpPr>
          <p:nvPr>
            <p:ph type="body" sz="quarter" idx="13"/>
          </p:nvPr>
        </p:nvSpPr>
        <p:spPr>
          <a:xfrm>
            <a:off x="569567" y="360000"/>
            <a:ext cx="7868788" cy="1015200"/>
          </a:xfrm>
        </p:spPr>
        <p:txBody>
          <a:bodyPr lIns="91440" tIns="45720" rIns="91440" bIns="45720" anchor="b"/>
          <a:lstStyle/>
          <a:p>
            <a:r>
              <a:rPr lang="de-DE" dirty="0">
                <a:cs typeface="Times"/>
              </a:rPr>
              <a:t>Was jeden Einzelnen von uns derzeit beschäftigt?</a:t>
            </a:r>
            <a:endParaRPr lang="de-DE" dirty="0">
              <a:ea typeface="+mn-lt"/>
              <a:cs typeface="+mn-lt"/>
            </a:endParaRPr>
          </a:p>
        </p:txBody>
      </p:sp>
      <p:sp>
        <p:nvSpPr>
          <p:cNvPr id="8" name="Textfeld 7">
            <a:extLst>
              <a:ext uri="{FF2B5EF4-FFF2-40B4-BE49-F238E27FC236}">
                <a16:creationId xmlns:a16="http://schemas.microsoft.com/office/drawing/2014/main" id="{807B1D6B-26AE-7945-EA19-CB1C44D47850}"/>
              </a:ext>
            </a:extLst>
          </p:cNvPr>
          <p:cNvSpPr txBox="1"/>
          <p:nvPr/>
        </p:nvSpPr>
        <p:spPr>
          <a:xfrm rot="21074670">
            <a:off x="613630" y="2068526"/>
            <a:ext cx="1984443" cy="646331"/>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Inflation und Zinsentwicklung</a:t>
            </a:r>
          </a:p>
        </p:txBody>
      </p:sp>
      <p:sp>
        <p:nvSpPr>
          <p:cNvPr id="9" name="Textfeld 8">
            <a:extLst>
              <a:ext uri="{FF2B5EF4-FFF2-40B4-BE49-F238E27FC236}">
                <a16:creationId xmlns:a16="http://schemas.microsoft.com/office/drawing/2014/main" id="{DDAF9043-8637-A72B-AA8E-AE10F0EB3B83}"/>
              </a:ext>
            </a:extLst>
          </p:cNvPr>
          <p:cNvSpPr txBox="1"/>
          <p:nvPr/>
        </p:nvSpPr>
        <p:spPr>
          <a:xfrm rot="1154365">
            <a:off x="8516306" y="4610053"/>
            <a:ext cx="1393863" cy="3693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Vermögen</a:t>
            </a:r>
          </a:p>
        </p:txBody>
      </p:sp>
      <p:sp>
        <p:nvSpPr>
          <p:cNvPr id="10" name="Textfeld 9">
            <a:extLst>
              <a:ext uri="{FF2B5EF4-FFF2-40B4-BE49-F238E27FC236}">
                <a16:creationId xmlns:a16="http://schemas.microsoft.com/office/drawing/2014/main" id="{D5D4CEFD-C67D-7BD0-B8DE-84DB7A552681}"/>
              </a:ext>
            </a:extLst>
          </p:cNvPr>
          <p:cNvSpPr txBox="1"/>
          <p:nvPr/>
        </p:nvSpPr>
        <p:spPr>
          <a:xfrm rot="441022">
            <a:off x="6910392" y="2215483"/>
            <a:ext cx="3167975" cy="788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877"/>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000" dirty="0"/>
              <a:t>Post-Corona und Post-Ukraine-Krieg</a:t>
            </a:r>
          </a:p>
        </p:txBody>
      </p:sp>
      <p:sp>
        <p:nvSpPr>
          <p:cNvPr id="11" name="Textfeld 10">
            <a:extLst>
              <a:ext uri="{FF2B5EF4-FFF2-40B4-BE49-F238E27FC236}">
                <a16:creationId xmlns:a16="http://schemas.microsoft.com/office/drawing/2014/main" id="{22C7E7EA-F60E-D846-BC6B-05A55EDF1A8B}"/>
              </a:ext>
            </a:extLst>
          </p:cNvPr>
          <p:cNvSpPr txBox="1"/>
          <p:nvPr/>
        </p:nvSpPr>
        <p:spPr>
          <a:xfrm>
            <a:off x="4184962" y="4915942"/>
            <a:ext cx="2614217" cy="3693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Lebenserwartung</a:t>
            </a:r>
          </a:p>
        </p:txBody>
      </p:sp>
      <p:sp>
        <p:nvSpPr>
          <p:cNvPr id="12" name="Textfeld 11">
            <a:extLst>
              <a:ext uri="{FF2B5EF4-FFF2-40B4-BE49-F238E27FC236}">
                <a16:creationId xmlns:a16="http://schemas.microsoft.com/office/drawing/2014/main" id="{2731A781-7123-7BEE-55E6-0B618F771847}"/>
              </a:ext>
            </a:extLst>
          </p:cNvPr>
          <p:cNvSpPr txBox="1"/>
          <p:nvPr/>
        </p:nvSpPr>
        <p:spPr>
          <a:xfrm rot="573000">
            <a:off x="6985724" y="5810263"/>
            <a:ext cx="1940484" cy="646331"/>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Altersarmut und Altersvorsorge</a:t>
            </a:r>
          </a:p>
        </p:txBody>
      </p:sp>
      <p:sp>
        <p:nvSpPr>
          <p:cNvPr id="13" name="Textfeld 12">
            <a:extLst>
              <a:ext uri="{FF2B5EF4-FFF2-40B4-BE49-F238E27FC236}">
                <a16:creationId xmlns:a16="http://schemas.microsoft.com/office/drawing/2014/main" id="{23785340-A4A6-DB3B-7EFF-AB696FE33991}"/>
              </a:ext>
            </a:extLst>
          </p:cNvPr>
          <p:cNvSpPr txBox="1"/>
          <p:nvPr/>
        </p:nvSpPr>
        <p:spPr>
          <a:xfrm>
            <a:off x="576000" y="5653770"/>
            <a:ext cx="3170259" cy="82029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Nachhaltigkeit, Klima- und Umweltschutz</a:t>
            </a:r>
          </a:p>
        </p:txBody>
      </p:sp>
      <p:sp>
        <p:nvSpPr>
          <p:cNvPr id="14" name="Textfeld 13">
            <a:extLst>
              <a:ext uri="{FF2B5EF4-FFF2-40B4-BE49-F238E27FC236}">
                <a16:creationId xmlns:a16="http://schemas.microsoft.com/office/drawing/2014/main" id="{840102A3-133C-AE34-D1E9-033054092E5A}"/>
              </a:ext>
            </a:extLst>
          </p:cNvPr>
          <p:cNvSpPr txBox="1"/>
          <p:nvPr/>
        </p:nvSpPr>
        <p:spPr>
          <a:xfrm rot="21441977">
            <a:off x="3288584" y="2333844"/>
            <a:ext cx="2134833" cy="72430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defPPr>
              <a:defRPr lang="de-DE"/>
            </a:defPPr>
            <a:lvl1pPr algn="ctr">
              <a:defRPr sz="14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2400" dirty="0"/>
              <a:t>Aktien &amp; Fonds</a:t>
            </a:r>
          </a:p>
        </p:txBody>
      </p:sp>
      <p:sp>
        <p:nvSpPr>
          <p:cNvPr id="15" name="Textfeld 14">
            <a:extLst>
              <a:ext uri="{FF2B5EF4-FFF2-40B4-BE49-F238E27FC236}">
                <a16:creationId xmlns:a16="http://schemas.microsoft.com/office/drawing/2014/main" id="{3E7166F4-95A3-46B7-5379-6CB960E178FC}"/>
              </a:ext>
            </a:extLst>
          </p:cNvPr>
          <p:cNvSpPr txBox="1"/>
          <p:nvPr/>
        </p:nvSpPr>
        <p:spPr>
          <a:xfrm>
            <a:off x="5068111" y="3747693"/>
            <a:ext cx="3102493" cy="369332"/>
          </a:xfrm>
          <a:prstGeom prst="rect">
            <a:avLst/>
          </a:pr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035" tIns="130980" rIns="190035" bIns="130980" numCol="1" spcCol="1270" anchor="ctr" anchorCtr="0">
            <a:noAutofit/>
          </a:bodyPr>
          <a:lstStyle>
            <a:defPPr>
              <a:defRPr lang="de-DE"/>
            </a:defPPr>
            <a:lvl1pPr algn="ctr" defTabSz="792040">
              <a:defRPr sz="1800">
                <a:solidFill>
                  <a:srgbClr val="616156"/>
                </a:solidFill>
                <a:latin typeface="Time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Energiepreise und -sicherheit</a:t>
            </a:r>
          </a:p>
        </p:txBody>
      </p:sp>
      <p:sp>
        <p:nvSpPr>
          <p:cNvPr id="16" name="Textfeld 15">
            <a:extLst>
              <a:ext uri="{FF2B5EF4-FFF2-40B4-BE49-F238E27FC236}">
                <a16:creationId xmlns:a16="http://schemas.microsoft.com/office/drawing/2014/main" id="{62E8A448-1265-1F82-E7BE-98465F2B8468}"/>
              </a:ext>
            </a:extLst>
          </p:cNvPr>
          <p:cNvSpPr txBox="1"/>
          <p:nvPr/>
        </p:nvSpPr>
        <p:spPr>
          <a:xfrm rot="21391810">
            <a:off x="576000" y="3725687"/>
            <a:ext cx="3608962" cy="646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Gesetzliche/ betriebliche Rente und demografische Entwicklung</a:t>
            </a:r>
          </a:p>
        </p:txBody>
      </p:sp>
    </p:spTree>
    <p:extLst>
      <p:ext uri="{BB962C8B-B14F-4D97-AF65-F5344CB8AC3E}">
        <p14:creationId xmlns:p14="http://schemas.microsoft.com/office/powerpoint/2010/main" val="428323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4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50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60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70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80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3</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7900954" cy="1015200"/>
          </a:xfrm>
        </p:spPr>
        <p:txBody>
          <a:bodyPr lIns="91440" tIns="45720" rIns="91440" bIns="45720" anchor="b"/>
          <a:lstStyle/>
          <a:p>
            <a:br>
              <a:rPr lang="de-DE" dirty="0"/>
            </a:br>
            <a:r>
              <a:rPr lang="de-DE" dirty="0"/>
              <a:t>Wichtig dabei!!</a:t>
            </a:r>
          </a:p>
        </p:txBody>
      </p:sp>
      <p:grpSp>
        <p:nvGrpSpPr>
          <p:cNvPr id="7" name="Gruppieren 6">
            <a:extLst>
              <a:ext uri="{FF2B5EF4-FFF2-40B4-BE49-F238E27FC236}">
                <a16:creationId xmlns:a16="http://schemas.microsoft.com/office/drawing/2014/main" id="{DC107F3C-2C83-17CF-58EB-C906812E39AD}"/>
              </a:ext>
            </a:extLst>
          </p:cNvPr>
          <p:cNvGrpSpPr/>
          <p:nvPr/>
        </p:nvGrpSpPr>
        <p:grpSpPr>
          <a:xfrm>
            <a:off x="1305812" y="1933336"/>
            <a:ext cx="8433346" cy="3513832"/>
            <a:chOff x="1305812" y="1933336"/>
            <a:chExt cx="8433346" cy="3513832"/>
          </a:xfrm>
        </p:grpSpPr>
        <p:sp>
          <p:nvSpPr>
            <p:cNvPr id="2" name="Textfeld 1">
              <a:extLst>
                <a:ext uri="{FF2B5EF4-FFF2-40B4-BE49-F238E27FC236}">
                  <a16:creationId xmlns:a16="http://schemas.microsoft.com/office/drawing/2014/main" id="{25596A48-DD17-D091-9341-C0225450B9BD}"/>
                </a:ext>
              </a:extLst>
            </p:cNvPr>
            <p:cNvSpPr txBox="1"/>
            <p:nvPr/>
          </p:nvSpPr>
          <p:spPr>
            <a:xfrm rot="21137757">
              <a:off x="1305812" y="1933336"/>
              <a:ext cx="8433346" cy="3513832"/>
            </a:xfrm>
            <a:prstGeom prst="cloudCallout">
              <a:avLst/>
            </a:prstGeom>
            <a:solidFill>
              <a:srgbClr val="6FA7CF"/>
            </a:solidFill>
          </p:spPr>
          <p:txBody>
            <a:bodyPr wrap="square" rtlCol="0">
              <a:spAutoFit/>
            </a:bodyPr>
            <a:lstStyle/>
            <a:p>
              <a:pPr algn="ctr"/>
              <a:r>
                <a:rPr lang="de-DE" sz="2800" dirty="0">
                  <a:solidFill>
                    <a:schemeClr val="bg1"/>
                  </a:solidFill>
                </a:rPr>
                <a:t>Es ist niemals zu früh, an sein eigenes „morgen“ zu denken! – </a:t>
              </a:r>
            </a:p>
            <a:p>
              <a:pPr algn="ctr"/>
              <a:endParaRPr lang="de-DE" sz="2800" dirty="0">
                <a:solidFill>
                  <a:srgbClr val="FF0000"/>
                </a:solidFill>
              </a:endParaRPr>
            </a:p>
            <a:p>
              <a:pPr algn="ctr"/>
              <a:r>
                <a:rPr lang="de-DE" sz="3200" dirty="0">
                  <a:solidFill>
                    <a:srgbClr val="FF0000"/>
                  </a:solidFill>
                  <a:highlight>
                    <a:srgbClr val="FFFF00"/>
                  </a:highlight>
                </a:rPr>
                <a:t>Langfristigkeit</a:t>
              </a:r>
              <a:r>
                <a:rPr lang="de-DE" sz="2800" dirty="0">
                  <a:solidFill>
                    <a:srgbClr val="FF0000"/>
                  </a:solidFill>
                  <a:highlight>
                    <a:srgbClr val="FFFF00"/>
                  </a:highlight>
                </a:rPr>
                <a:t> </a:t>
              </a:r>
              <a:r>
                <a:rPr lang="de-DE" sz="2800" dirty="0">
                  <a:solidFill>
                    <a:schemeClr val="bg1"/>
                  </a:solidFill>
                </a:rPr>
                <a:t>ist dabei ein wesentlicher Aspekt bei der Vorsorge</a:t>
              </a:r>
            </a:p>
          </p:txBody>
        </p:sp>
        <p:sp>
          <p:nvSpPr>
            <p:cNvPr id="4" name="Freeform 17">
              <a:extLst>
                <a:ext uri="{FF2B5EF4-FFF2-40B4-BE49-F238E27FC236}">
                  <a16:creationId xmlns:a16="http://schemas.microsoft.com/office/drawing/2014/main" id="{6E5B53DC-0151-2DD4-D336-3FEBD463E88D}"/>
                </a:ext>
              </a:extLst>
            </p:cNvPr>
            <p:cNvSpPr>
              <a:spLocks noEditPoints="1"/>
            </p:cNvSpPr>
            <p:nvPr/>
          </p:nvSpPr>
          <p:spPr bwMode="auto">
            <a:xfrm>
              <a:off x="7855301" y="2552969"/>
              <a:ext cx="933888" cy="1015200"/>
            </a:xfrm>
            <a:custGeom>
              <a:avLst/>
              <a:gdLst>
                <a:gd name="T0" fmla="*/ 1851 w 3650"/>
                <a:gd name="T1" fmla="*/ 2062 h 4566"/>
                <a:gd name="T2" fmla="*/ 1569 w 3650"/>
                <a:gd name="T3" fmla="*/ 2248 h 4566"/>
                <a:gd name="T4" fmla="*/ 1399 w 3650"/>
                <a:gd name="T5" fmla="*/ 2576 h 4566"/>
                <a:gd name="T6" fmla="*/ 1345 w 3650"/>
                <a:gd name="T7" fmla="*/ 2940 h 4566"/>
                <a:gd name="T8" fmla="*/ 1360 w 3650"/>
                <a:gd name="T9" fmla="*/ 3281 h 4566"/>
                <a:gd name="T10" fmla="*/ 1479 w 3650"/>
                <a:gd name="T11" fmla="*/ 3631 h 4566"/>
                <a:gd name="T12" fmla="*/ 1716 w 3650"/>
                <a:gd name="T13" fmla="*/ 3840 h 4566"/>
                <a:gd name="T14" fmla="*/ 2074 w 3650"/>
                <a:gd name="T15" fmla="*/ 3907 h 4566"/>
                <a:gd name="T16" fmla="*/ 2511 w 3650"/>
                <a:gd name="T17" fmla="*/ 3831 h 4566"/>
                <a:gd name="T18" fmla="*/ 2248 w 3650"/>
                <a:gd name="T19" fmla="*/ 3610 h 4566"/>
                <a:gd name="T20" fmla="*/ 1976 w 3650"/>
                <a:gd name="T21" fmla="*/ 3593 h 4566"/>
                <a:gd name="T22" fmla="*/ 1796 w 3650"/>
                <a:gd name="T23" fmla="*/ 3441 h 4566"/>
                <a:gd name="T24" fmla="*/ 2185 w 3650"/>
                <a:gd name="T25" fmla="*/ 3072 h 4566"/>
                <a:gd name="T26" fmla="*/ 1711 w 3650"/>
                <a:gd name="T27" fmla="*/ 2911 h 4566"/>
                <a:gd name="T28" fmla="*/ 1757 w 3650"/>
                <a:gd name="T29" fmla="*/ 2596 h 4566"/>
                <a:gd name="T30" fmla="*/ 1898 w 3650"/>
                <a:gd name="T31" fmla="*/ 2376 h 4566"/>
                <a:gd name="T32" fmla="*/ 2139 w 3650"/>
                <a:gd name="T33" fmla="*/ 2304 h 4566"/>
                <a:gd name="T34" fmla="*/ 2392 w 3650"/>
                <a:gd name="T35" fmla="*/ 2337 h 4566"/>
                <a:gd name="T36" fmla="*/ 2333 w 3650"/>
                <a:gd name="T37" fmla="*/ 2027 h 4566"/>
                <a:gd name="T38" fmla="*/ 1533 w 3650"/>
                <a:gd name="T39" fmla="*/ 1445 h 4566"/>
                <a:gd name="T40" fmla="*/ 2225 w 3650"/>
                <a:gd name="T41" fmla="*/ 0 h 4566"/>
                <a:gd name="T42" fmla="*/ 2371 w 3650"/>
                <a:gd name="T43" fmla="*/ 91 h 4566"/>
                <a:gd name="T44" fmla="*/ 2497 w 3650"/>
                <a:gd name="T45" fmla="*/ 296 h 4566"/>
                <a:gd name="T46" fmla="*/ 2647 w 3650"/>
                <a:gd name="T47" fmla="*/ 423 h 4566"/>
                <a:gd name="T48" fmla="*/ 2580 w 3650"/>
                <a:gd name="T49" fmla="*/ 563 h 4566"/>
                <a:gd name="T50" fmla="*/ 2388 w 3650"/>
                <a:gd name="T51" fmla="*/ 946 h 4566"/>
                <a:gd name="T52" fmla="*/ 2435 w 3650"/>
                <a:gd name="T53" fmla="*/ 1025 h 4566"/>
                <a:gd name="T54" fmla="*/ 2558 w 3650"/>
                <a:gd name="T55" fmla="*/ 1233 h 4566"/>
                <a:gd name="T56" fmla="*/ 2735 w 3650"/>
                <a:gd name="T57" fmla="*/ 1533 h 4566"/>
                <a:gd name="T58" fmla="*/ 2939 w 3650"/>
                <a:gd name="T59" fmla="*/ 1886 h 4566"/>
                <a:gd name="T60" fmla="*/ 3146 w 3650"/>
                <a:gd name="T61" fmla="*/ 2253 h 4566"/>
                <a:gd name="T62" fmla="*/ 3332 w 3650"/>
                <a:gd name="T63" fmla="*/ 2596 h 4566"/>
                <a:gd name="T64" fmla="*/ 3471 w 3650"/>
                <a:gd name="T65" fmla="*/ 2875 h 4566"/>
                <a:gd name="T66" fmla="*/ 3556 w 3650"/>
                <a:gd name="T67" fmla="*/ 3098 h 4566"/>
                <a:gd name="T68" fmla="*/ 3637 w 3650"/>
                <a:gd name="T69" fmla="*/ 3487 h 4566"/>
                <a:gd name="T70" fmla="*/ 3636 w 3650"/>
                <a:gd name="T71" fmla="*/ 3903 h 4566"/>
                <a:gd name="T72" fmla="*/ 3507 w 3650"/>
                <a:gd name="T73" fmla="*/ 4267 h 4566"/>
                <a:gd name="T74" fmla="*/ 3286 w 3650"/>
                <a:gd name="T75" fmla="*/ 4428 h 4566"/>
                <a:gd name="T76" fmla="*/ 2946 w 3650"/>
                <a:gd name="T77" fmla="*/ 4516 h 4566"/>
                <a:gd name="T78" fmla="*/ 2531 w 3650"/>
                <a:gd name="T79" fmla="*/ 4556 h 4566"/>
                <a:gd name="T80" fmla="*/ 2088 w 3650"/>
                <a:gd name="T81" fmla="*/ 4566 h 4566"/>
                <a:gd name="T82" fmla="*/ 1652 w 3650"/>
                <a:gd name="T83" fmla="*/ 4566 h 4566"/>
                <a:gd name="T84" fmla="*/ 1206 w 3650"/>
                <a:gd name="T85" fmla="*/ 4559 h 4566"/>
                <a:gd name="T86" fmla="*/ 783 w 3650"/>
                <a:gd name="T87" fmla="*/ 4529 h 4566"/>
                <a:gd name="T88" fmla="*/ 425 w 3650"/>
                <a:gd name="T89" fmla="*/ 4450 h 4566"/>
                <a:gd name="T90" fmla="*/ 176 w 3650"/>
                <a:gd name="T91" fmla="*/ 4306 h 4566"/>
                <a:gd name="T92" fmla="*/ 30 w 3650"/>
                <a:gd name="T93" fmla="*/ 3985 h 4566"/>
                <a:gd name="T94" fmla="*/ 4 w 3650"/>
                <a:gd name="T95" fmla="*/ 3570 h 4566"/>
                <a:gd name="T96" fmla="*/ 75 w 3650"/>
                <a:gd name="T97" fmla="*/ 3171 h 4566"/>
                <a:gd name="T98" fmla="*/ 158 w 3650"/>
                <a:gd name="T99" fmla="*/ 2921 h 4566"/>
                <a:gd name="T100" fmla="*/ 286 w 3650"/>
                <a:gd name="T101" fmla="*/ 2658 h 4566"/>
                <a:gd name="T102" fmla="*/ 465 w 3650"/>
                <a:gd name="T103" fmla="*/ 2325 h 4566"/>
                <a:gd name="T104" fmla="*/ 670 w 3650"/>
                <a:gd name="T105" fmla="*/ 1959 h 4566"/>
                <a:gd name="T106" fmla="*/ 876 w 3650"/>
                <a:gd name="T107" fmla="*/ 1601 h 4566"/>
                <a:gd name="T108" fmla="*/ 1060 w 3650"/>
                <a:gd name="T109" fmla="*/ 1287 h 4566"/>
                <a:gd name="T110" fmla="*/ 1195 w 3650"/>
                <a:gd name="T111" fmla="*/ 1057 h 4566"/>
                <a:gd name="T112" fmla="*/ 1260 w 3650"/>
                <a:gd name="T113" fmla="*/ 951 h 4566"/>
                <a:gd name="T114" fmla="*/ 1107 w 3650"/>
                <a:gd name="T115" fmla="*/ 588 h 4566"/>
                <a:gd name="T116" fmla="*/ 998 w 3650"/>
                <a:gd name="T117" fmla="*/ 452 h 4566"/>
                <a:gd name="T118" fmla="*/ 1107 w 3650"/>
                <a:gd name="T119" fmla="*/ 318 h 4566"/>
                <a:gd name="T120" fmla="*/ 1266 w 3650"/>
                <a:gd name="T121" fmla="*/ 126 h 4566"/>
                <a:gd name="T122" fmla="*/ 1388 w 3650"/>
                <a:gd name="T123" fmla="*/ 4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50" h="4566">
                  <a:moveTo>
                    <a:pt x="2153" y="2016"/>
                  </a:moveTo>
                  <a:lnTo>
                    <a:pt x="2071" y="2019"/>
                  </a:lnTo>
                  <a:lnTo>
                    <a:pt x="1994" y="2027"/>
                  </a:lnTo>
                  <a:lnTo>
                    <a:pt x="1920" y="2041"/>
                  </a:lnTo>
                  <a:lnTo>
                    <a:pt x="1851" y="2062"/>
                  </a:lnTo>
                  <a:lnTo>
                    <a:pt x="1786" y="2088"/>
                  </a:lnTo>
                  <a:lnTo>
                    <a:pt x="1725" y="2120"/>
                  </a:lnTo>
                  <a:lnTo>
                    <a:pt x="1669" y="2157"/>
                  </a:lnTo>
                  <a:lnTo>
                    <a:pt x="1617" y="2200"/>
                  </a:lnTo>
                  <a:lnTo>
                    <a:pt x="1569" y="2248"/>
                  </a:lnTo>
                  <a:lnTo>
                    <a:pt x="1526" y="2302"/>
                  </a:lnTo>
                  <a:lnTo>
                    <a:pt x="1487" y="2363"/>
                  </a:lnTo>
                  <a:lnTo>
                    <a:pt x="1453" y="2428"/>
                  </a:lnTo>
                  <a:lnTo>
                    <a:pt x="1424" y="2500"/>
                  </a:lnTo>
                  <a:lnTo>
                    <a:pt x="1399" y="2576"/>
                  </a:lnTo>
                  <a:lnTo>
                    <a:pt x="1378" y="2659"/>
                  </a:lnTo>
                  <a:lnTo>
                    <a:pt x="1140" y="2659"/>
                  </a:lnTo>
                  <a:lnTo>
                    <a:pt x="1140" y="2866"/>
                  </a:lnTo>
                  <a:lnTo>
                    <a:pt x="1349" y="2866"/>
                  </a:lnTo>
                  <a:lnTo>
                    <a:pt x="1345" y="2940"/>
                  </a:lnTo>
                  <a:lnTo>
                    <a:pt x="1343" y="3020"/>
                  </a:lnTo>
                  <a:lnTo>
                    <a:pt x="1343" y="3072"/>
                  </a:lnTo>
                  <a:lnTo>
                    <a:pt x="1140" y="3072"/>
                  </a:lnTo>
                  <a:lnTo>
                    <a:pt x="1140" y="3281"/>
                  </a:lnTo>
                  <a:lnTo>
                    <a:pt x="1360" y="3281"/>
                  </a:lnTo>
                  <a:lnTo>
                    <a:pt x="1374" y="3362"/>
                  </a:lnTo>
                  <a:lnTo>
                    <a:pt x="1393" y="3438"/>
                  </a:lnTo>
                  <a:lnTo>
                    <a:pt x="1418" y="3509"/>
                  </a:lnTo>
                  <a:lnTo>
                    <a:pt x="1446" y="3573"/>
                  </a:lnTo>
                  <a:lnTo>
                    <a:pt x="1479" y="3631"/>
                  </a:lnTo>
                  <a:lnTo>
                    <a:pt x="1516" y="3685"/>
                  </a:lnTo>
                  <a:lnTo>
                    <a:pt x="1559" y="3732"/>
                  </a:lnTo>
                  <a:lnTo>
                    <a:pt x="1606" y="3773"/>
                  </a:lnTo>
                  <a:lnTo>
                    <a:pt x="1659" y="3809"/>
                  </a:lnTo>
                  <a:lnTo>
                    <a:pt x="1716" y="3840"/>
                  </a:lnTo>
                  <a:lnTo>
                    <a:pt x="1776" y="3864"/>
                  </a:lnTo>
                  <a:lnTo>
                    <a:pt x="1844" y="3882"/>
                  </a:lnTo>
                  <a:lnTo>
                    <a:pt x="1915" y="3896"/>
                  </a:lnTo>
                  <a:lnTo>
                    <a:pt x="1992" y="3905"/>
                  </a:lnTo>
                  <a:lnTo>
                    <a:pt x="2074" y="3907"/>
                  </a:lnTo>
                  <a:lnTo>
                    <a:pt x="2168" y="3905"/>
                  </a:lnTo>
                  <a:lnTo>
                    <a:pt x="2259" y="3895"/>
                  </a:lnTo>
                  <a:lnTo>
                    <a:pt x="2348" y="3880"/>
                  </a:lnTo>
                  <a:lnTo>
                    <a:pt x="2431" y="3858"/>
                  </a:lnTo>
                  <a:lnTo>
                    <a:pt x="2511" y="3831"/>
                  </a:lnTo>
                  <a:lnTo>
                    <a:pt x="2450" y="3560"/>
                  </a:lnTo>
                  <a:lnTo>
                    <a:pt x="2406" y="3575"/>
                  </a:lnTo>
                  <a:lnTo>
                    <a:pt x="2356" y="3589"/>
                  </a:lnTo>
                  <a:lnTo>
                    <a:pt x="2304" y="3600"/>
                  </a:lnTo>
                  <a:lnTo>
                    <a:pt x="2248" y="3610"/>
                  </a:lnTo>
                  <a:lnTo>
                    <a:pt x="2194" y="3615"/>
                  </a:lnTo>
                  <a:lnTo>
                    <a:pt x="2142" y="3617"/>
                  </a:lnTo>
                  <a:lnTo>
                    <a:pt x="2081" y="3614"/>
                  </a:lnTo>
                  <a:lnTo>
                    <a:pt x="2026" y="3606"/>
                  </a:lnTo>
                  <a:lnTo>
                    <a:pt x="1976" y="3593"/>
                  </a:lnTo>
                  <a:lnTo>
                    <a:pt x="1931" y="3574"/>
                  </a:lnTo>
                  <a:lnTo>
                    <a:pt x="1890" y="3549"/>
                  </a:lnTo>
                  <a:lnTo>
                    <a:pt x="1854" y="3519"/>
                  </a:lnTo>
                  <a:lnTo>
                    <a:pt x="1824" y="3483"/>
                  </a:lnTo>
                  <a:lnTo>
                    <a:pt x="1796" y="3441"/>
                  </a:lnTo>
                  <a:lnTo>
                    <a:pt x="1772" y="3393"/>
                  </a:lnTo>
                  <a:lnTo>
                    <a:pt x="1753" y="3340"/>
                  </a:lnTo>
                  <a:lnTo>
                    <a:pt x="1736" y="3281"/>
                  </a:lnTo>
                  <a:lnTo>
                    <a:pt x="2185" y="3281"/>
                  </a:lnTo>
                  <a:lnTo>
                    <a:pt x="2185" y="3072"/>
                  </a:lnTo>
                  <a:lnTo>
                    <a:pt x="1713" y="3072"/>
                  </a:lnTo>
                  <a:lnTo>
                    <a:pt x="1711" y="3036"/>
                  </a:lnTo>
                  <a:lnTo>
                    <a:pt x="1710" y="3000"/>
                  </a:lnTo>
                  <a:lnTo>
                    <a:pt x="1710" y="2960"/>
                  </a:lnTo>
                  <a:lnTo>
                    <a:pt x="1711" y="2911"/>
                  </a:lnTo>
                  <a:lnTo>
                    <a:pt x="1713" y="2866"/>
                  </a:lnTo>
                  <a:lnTo>
                    <a:pt x="2185" y="2866"/>
                  </a:lnTo>
                  <a:lnTo>
                    <a:pt x="2185" y="2659"/>
                  </a:lnTo>
                  <a:lnTo>
                    <a:pt x="1739" y="2659"/>
                  </a:lnTo>
                  <a:lnTo>
                    <a:pt x="1757" y="2596"/>
                  </a:lnTo>
                  <a:lnTo>
                    <a:pt x="1776" y="2540"/>
                  </a:lnTo>
                  <a:lnTo>
                    <a:pt x="1801" y="2489"/>
                  </a:lnTo>
                  <a:lnTo>
                    <a:pt x="1830" y="2445"/>
                  </a:lnTo>
                  <a:lnTo>
                    <a:pt x="1862" y="2408"/>
                  </a:lnTo>
                  <a:lnTo>
                    <a:pt x="1898" y="2376"/>
                  </a:lnTo>
                  <a:lnTo>
                    <a:pt x="1938" y="2349"/>
                  </a:lnTo>
                  <a:lnTo>
                    <a:pt x="1983" y="2329"/>
                  </a:lnTo>
                  <a:lnTo>
                    <a:pt x="2031" y="2315"/>
                  </a:lnTo>
                  <a:lnTo>
                    <a:pt x="2082" y="2307"/>
                  </a:lnTo>
                  <a:lnTo>
                    <a:pt x="2139" y="2304"/>
                  </a:lnTo>
                  <a:lnTo>
                    <a:pt x="2192" y="2305"/>
                  </a:lnTo>
                  <a:lnTo>
                    <a:pt x="2244" y="2309"/>
                  </a:lnTo>
                  <a:lnTo>
                    <a:pt x="2297" y="2318"/>
                  </a:lnTo>
                  <a:lnTo>
                    <a:pt x="2347" y="2327"/>
                  </a:lnTo>
                  <a:lnTo>
                    <a:pt x="2392" y="2337"/>
                  </a:lnTo>
                  <a:lnTo>
                    <a:pt x="2432" y="2349"/>
                  </a:lnTo>
                  <a:lnTo>
                    <a:pt x="2492" y="2056"/>
                  </a:lnTo>
                  <a:lnTo>
                    <a:pt x="2443" y="2045"/>
                  </a:lnTo>
                  <a:lnTo>
                    <a:pt x="2389" y="2035"/>
                  </a:lnTo>
                  <a:lnTo>
                    <a:pt x="2333" y="2027"/>
                  </a:lnTo>
                  <a:lnTo>
                    <a:pt x="2272" y="2020"/>
                  </a:lnTo>
                  <a:lnTo>
                    <a:pt x="2212" y="2017"/>
                  </a:lnTo>
                  <a:lnTo>
                    <a:pt x="2153" y="2016"/>
                  </a:lnTo>
                  <a:close/>
                  <a:moveTo>
                    <a:pt x="1533" y="987"/>
                  </a:moveTo>
                  <a:lnTo>
                    <a:pt x="1533" y="1445"/>
                  </a:lnTo>
                  <a:lnTo>
                    <a:pt x="2118" y="1445"/>
                  </a:lnTo>
                  <a:lnTo>
                    <a:pt x="2118" y="987"/>
                  </a:lnTo>
                  <a:lnTo>
                    <a:pt x="1533" y="987"/>
                  </a:lnTo>
                  <a:close/>
                  <a:moveTo>
                    <a:pt x="1425" y="0"/>
                  </a:moveTo>
                  <a:lnTo>
                    <a:pt x="2225" y="0"/>
                  </a:lnTo>
                  <a:lnTo>
                    <a:pt x="2262" y="4"/>
                  </a:lnTo>
                  <a:lnTo>
                    <a:pt x="2297" y="17"/>
                  </a:lnTo>
                  <a:lnTo>
                    <a:pt x="2327" y="36"/>
                  </a:lnTo>
                  <a:lnTo>
                    <a:pt x="2352" y="61"/>
                  </a:lnTo>
                  <a:lnTo>
                    <a:pt x="2371" y="91"/>
                  </a:lnTo>
                  <a:lnTo>
                    <a:pt x="2384" y="126"/>
                  </a:lnTo>
                  <a:lnTo>
                    <a:pt x="2388" y="163"/>
                  </a:lnTo>
                  <a:lnTo>
                    <a:pt x="2388" y="255"/>
                  </a:lnTo>
                  <a:lnTo>
                    <a:pt x="2446" y="274"/>
                  </a:lnTo>
                  <a:lnTo>
                    <a:pt x="2497" y="296"/>
                  </a:lnTo>
                  <a:lnTo>
                    <a:pt x="2543" y="318"/>
                  </a:lnTo>
                  <a:lnTo>
                    <a:pt x="2580" y="343"/>
                  </a:lnTo>
                  <a:lnTo>
                    <a:pt x="2611" y="369"/>
                  </a:lnTo>
                  <a:lnTo>
                    <a:pt x="2634" y="396"/>
                  </a:lnTo>
                  <a:lnTo>
                    <a:pt x="2647" y="423"/>
                  </a:lnTo>
                  <a:lnTo>
                    <a:pt x="2652" y="452"/>
                  </a:lnTo>
                  <a:lnTo>
                    <a:pt x="2647" y="482"/>
                  </a:lnTo>
                  <a:lnTo>
                    <a:pt x="2634" y="511"/>
                  </a:lnTo>
                  <a:lnTo>
                    <a:pt x="2611" y="537"/>
                  </a:lnTo>
                  <a:lnTo>
                    <a:pt x="2580" y="563"/>
                  </a:lnTo>
                  <a:lnTo>
                    <a:pt x="2543" y="588"/>
                  </a:lnTo>
                  <a:lnTo>
                    <a:pt x="2497" y="610"/>
                  </a:lnTo>
                  <a:lnTo>
                    <a:pt x="2446" y="632"/>
                  </a:lnTo>
                  <a:lnTo>
                    <a:pt x="2388" y="652"/>
                  </a:lnTo>
                  <a:lnTo>
                    <a:pt x="2388" y="946"/>
                  </a:lnTo>
                  <a:lnTo>
                    <a:pt x="2389" y="951"/>
                  </a:lnTo>
                  <a:lnTo>
                    <a:pt x="2396" y="960"/>
                  </a:lnTo>
                  <a:lnTo>
                    <a:pt x="2406" y="975"/>
                  </a:lnTo>
                  <a:lnTo>
                    <a:pt x="2418" y="998"/>
                  </a:lnTo>
                  <a:lnTo>
                    <a:pt x="2435" y="1025"/>
                  </a:lnTo>
                  <a:lnTo>
                    <a:pt x="2454" y="1057"/>
                  </a:lnTo>
                  <a:lnTo>
                    <a:pt x="2477" y="1094"/>
                  </a:lnTo>
                  <a:lnTo>
                    <a:pt x="2501" y="1136"/>
                  </a:lnTo>
                  <a:lnTo>
                    <a:pt x="2529" y="1183"/>
                  </a:lnTo>
                  <a:lnTo>
                    <a:pt x="2558" y="1233"/>
                  </a:lnTo>
                  <a:lnTo>
                    <a:pt x="2590" y="1287"/>
                  </a:lnTo>
                  <a:lnTo>
                    <a:pt x="2625" y="1344"/>
                  </a:lnTo>
                  <a:lnTo>
                    <a:pt x="2659" y="1404"/>
                  </a:lnTo>
                  <a:lnTo>
                    <a:pt x="2697" y="1468"/>
                  </a:lnTo>
                  <a:lnTo>
                    <a:pt x="2735" y="1533"/>
                  </a:lnTo>
                  <a:lnTo>
                    <a:pt x="2774" y="1601"/>
                  </a:lnTo>
                  <a:lnTo>
                    <a:pt x="2814" y="1670"/>
                  </a:lnTo>
                  <a:lnTo>
                    <a:pt x="2856" y="1741"/>
                  </a:lnTo>
                  <a:lnTo>
                    <a:pt x="2897" y="1813"/>
                  </a:lnTo>
                  <a:lnTo>
                    <a:pt x="2939" y="1886"/>
                  </a:lnTo>
                  <a:lnTo>
                    <a:pt x="2980" y="1959"/>
                  </a:lnTo>
                  <a:lnTo>
                    <a:pt x="3023" y="2033"/>
                  </a:lnTo>
                  <a:lnTo>
                    <a:pt x="3065" y="2106"/>
                  </a:lnTo>
                  <a:lnTo>
                    <a:pt x="3106" y="2179"/>
                  </a:lnTo>
                  <a:lnTo>
                    <a:pt x="3146" y="2253"/>
                  </a:lnTo>
                  <a:lnTo>
                    <a:pt x="3186" y="2325"/>
                  </a:lnTo>
                  <a:lnTo>
                    <a:pt x="3224" y="2395"/>
                  </a:lnTo>
                  <a:lnTo>
                    <a:pt x="3261" y="2464"/>
                  </a:lnTo>
                  <a:lnTo>
                    <a:pt x="3297" y="2531"/>
                  </a:lnTo>
                  <a:lnTo>
                    <a:pt x="3332" y="2596"/>
                  </a:lnTo>
                  <a:lnTo>
                    <a:pt x="3365" y="2658"/>
                  </a:lnTo>
                  <a:lnTo>
                    <a:pt x="3395" y="2717"/>
                  </a:lnTo>
                  <a:lnTo>
                    <a:pt x="3423" y="2773"/>
                  </a:lnTo>
                  <a:lnTo>
                    <a:pt x="3449" y="2827"/>
                  </a:lnTo>
                  <a:lnTo>
                    <a:pt x="3471" y="2875"/>
                  </a:lnTo>
                  <a:lnTo>
                    <a:pt x="3492" y="2921"/>
                  </a:lnTo>
                  <a:lnTo>
                    <a:pt x="3509" y="2961"/>
                  </a:lnTo>
                  <a:lnTo>
                    <a:pt x="3524" y="2997"/>
                  </a:lnTo>
                  <a:lnTo>
                    <a:pt x="3534" y="3027"/>
                  </a:lnTo>
                  <a:lnTo>
                    <a:pt x="3556" y="3098"/>
                  </a:lnTo>
                  <a:lnTo>
                    <a:pt x="3575" y="3171"/>
                  </a:lnTo>
                  <a:lnTo>
                    <a:pt x="3595" y="3247"/>
                  </a:lnTo>
                  <a:lnTo>
                    <a:pt x="3611" y="3326"/>
                  </a:lnTo>
                  <a:lnTo>
                    <a:pt x="3626" y="3407"/>
                  </a:lnTo>
                  <a:lnTo>
                    <a:pt x="3637" y="3487"/>
                  </a:lnTo>
                  <a:lnTo>
                    <a:pt x="3646" y="3570"/>
                  </a:lnTo>
                  <a:lnTo>
                    <a:pt x="3650" y="3653"/>
                  </a:lnTo>
                  <a:lnTo>
                    <a:pt x="3650" y="3737"/>
                  </a:lnTo>
                  <a:lnTo>
                    <a:pt x="3646" y="3820"/>
                  </a:lnTo>
                  <a:lnTo>
                    <a:pt x="3636" y="3903"/>
                  </a:lnTo>
                  <a:lnTo>
                    <a:pt x="3621" y="3985"/>
                  </a:lnTo>
                  <a:lnTo>
                    <a:pt x="3599" y="4067"/>
                  </a:lnTo>
                  <a:lnTo>
                    <a:pt x="3570" y="4147"/>
                  </a:lnTo>
                  <a:lnTo>
                    <a:pt x="3534" y="4224"/>
                  </a:lnTo>
                  <a:lnTo>
                    <a:pt x="3507" y="4267"/>
                  </a:lnTo>
                  <a:lnTo>
                    <a:pt x="3476" y="4306"/>
                  </a:lnTo>
                  <a:lnTo>
                    <a:pt x="3435" y="4340"/>
                  </a:lnTo>
                  <a:lnTo>
                    <a:pt x="3391" y="4372"/>
                  </a:lnTo>
                  <a:lnTo>
                    <a:pt x="3341" y="4401"/>
                  </a:lnTo>
                  <a:lnTo>
                    <a:pt x="3286" y="4428"/>
                  </a:lnTo>
                  <a:lnTo>
                    <a:pt x="3226" y="4450"/>
                  </a:lnTo>
                  <a:lnTo>
                    <a:pt x="3161" y="4471"/>
                  </a:lnTo>
                  <a:lnTo>
                    <a:pt x="3094" y="4489"/>
                  </a:lnTo>
                  <a:lnTo>
                    <a:pt x="3020" y="4504"/>
                  </a:lnTo>
                  <a:lnTo>
                    <a:pt x="2946" y="4516"/>
                  </a:lnTo>
                  <a:lnTo>
                    <a:pt x="2867" y="4529"/>
                  </a:lnTo>
                  <a:lnTo>
                    <a:pt x="2787" y="4537"/>
                  </a:lnTo>
                  <a:lnTo>
                    <a:pt x="2703" y="4545"/>
                  </a:lnTo>
                  <a:lnTo>
                    <a:pt x="2618" y="4551"/>
                  </a:lnTo>
                  <a:lnTo>
                    <a:pt x="2531" y="4556"/>
                  </a:lnTo>
                  <a:lnTo>
                    <a:pt x="2443" y="4559"/>
                  </a:lnTo>
                  <a:lnTo>
                    <a:pt x="2355" y="4562"/>
                  </a:lnTo>
                  <a:lnTo>
                    <a:pt x="2265" y="4565"/>
                  </a:lnTo>
                  <a:lnTo>
                    <a:pt x="2176" y="4565"/>
                  </a:lnTo>
                  <a:lnTo>
                    <a:pt x="2088" y="4566"/>
                  </a:lnTo>
                  <a:lnTo>
                    <a:pt x="1999" y="4566"/>
                  </a:lnTo>
                  <a:lnTo>
                    <a:pt x="1911" y="4566"/>
                  </a:lnTo>
                  <a:lnTo>
                    <a:pt x="1825" y="4566"/>
                  </a:lnTo>
                  <a:lnTo>
                    <a:pt x="1739" y="4566"/>
                  </a:lnTo>
                  <a:lnTo>
                    <a:pt x="1652" y="4566"/>
                  </a:lnTo>
                  <a:lnTo>
                    <a:pt x="1563" y="4566"/>
                  </a:lnTo>
                  <a:lnTo>
                    <a:pt x="1473" y="4565"/>
                  </a:lnTo>
                  <a:lnTo>
                    <a:pt x="1385" y="4565"/>
                  </a:lnTo>
                  <a:lnTo>
                    <a:pt x="1295" y="4562"/>
                  </a:lnTo>
                  <a:lnTo>
                    <a:pt x="1206" y="4559"/>
                  </a:lnTo>
                  <a:lnTo>
                    <a:pt x="1119" y="4556"/>
                  </a:lnTo>
                  <a:lnTo>
                    <a:pt x="1032" y="4551"/>
                  </a:lnTo>
                  <a:lnTo>
                    <a:pt x="948" y="4545"/>
                  </a:lnTo>
                  <a:lnTo>
                    <a:pt x="863" y="4537"/>
                  </a:lnTo>
                  <a:lnTo>
                    <a:pt x="783" y="4529"/>
                  </a:lnTo>
                  <a:lnTo>
                    <a:pt x="704" y="4516"/>
                  </a:lnTo>
                  <a:lnTo>
                    <a:pt x="630" y="4504"/>
                  </a:lnTo>
                  <a:lnTo>
                    <a:pt x="558" y="4489"/>
                  </a:lnTo>
                  <a:lnTo>
                    <a:pt x="488" y="4471"/>
                  </a:lnTo>
                  <a:lnTo>
                    <a:pt x="425" y="4450"/>
                  </a:lnTo>
                  <a:lnTo>
                    <a:pt x="364" y="4428"/>
                  </a:lnTo>
                  <a:lnTo>
                    <a:pt x="309" y="4401"/>
                  </a:lnTo>
                  <a:lnTo>
                    <a:pt x="259" y="4372"/>
                  </a:lnTo>
                  <a:lnTo>
                    <a:pt x="214" y="4340"/>
                  </a:lnTo>
                  <a:lnTo>
                    <a:pt x="176" y="4306"/>
                  </a:lnTo>
                  <a:lnTo>
                    <a:pt x="143" y="4267"/>
                  </a:lnTo>
                  <a:lnTo>
                    <a:pt x="116" y="4224"/>
                  </a:lnTo>
                  <a:lnTo>
                    <a:pt x="80" y="4147"/>
                  </a:lnTo>
                  <a:lnTo>
                    <a:pt x="51" y="4067"/>
                  </a:lnTo>
                  <a:lnTo>
                    <a:pt x="30" y="3985"/>
                  </a:lnTo>
                  <a:lnTo>
                    <a:pt x="14" y="3903"/>
                  </a:lnTo>
                  <a:lnTo>
                    <a:pt x="4" y="3820"/>
                  </a:lnTo>
                  <a:lnTo>
                    <a:pt x="0" y="3737"/>
                  </a:lnTo>
                  <a:lnTo>
                    <a:pt x="0" y="3653"/>
                  </a:lnTo>
                  <a:lnTo>
                    <a:pt x="4" y="3570"/>
                  </a:lnTo>
                  <a:lnTo>
                    <a:pt x="12" y="3487"/>
                  </a:lnTo>
                  <a:lnTo>
                    <a:pt x="25" y="3407"/>
                  </a:lnTo>
                  <a:lnTo>
                    <a:pt x="39" y="3326"/>
                  </a:lnTo>
                  <a:lnTo>
                    <a:pt x="55" y="3247"/>
                  </a:lnTo>
                  <a:lnTo>
                    <a:pt x="75" y="3171"/>
                  </a:lnTo>
                  <a:lnTo>
                    <a:pt x="95" y="3098"/>
                  </a:lnTo>
                  <a:lnTo>
                    <a:pt x="116" y="3027"/>
                  </a:lnTo>
                  <a:lnTo>
                    <a:pt x="127" y="2997"/>
                  </a:lnTo>
                  <a:lnTo>
                    <a:pt x="141" y="2961"/>
                  </a:lnTo>
                  <a:lnTo>
                    <a:pt x="158" y="2921"/>
                  </a:lnTo>
                  <a:lnTo>
                    <a:pt x="178" y="2875"/>
                  </a:lnTo>
                  <a:lnTo>
                    <a:pt x="202" y="2827"/>
                  </a:lnTo>
                  <a:lnTo>
                    <a:pt x="227" y="2773"/>
                  </a:lnTo>
                  <a:lnTo>
                    <a:pt x="256" y="2717"/>
                  </a:lnTo>
                  <a:lnTo>
                    <a:pt x="286" y="2658"/>
                  </a:lnTo>
                  <a:lnTo>
                    <a:pt x="318" y="2596"/>
                  </a:lnTo>
                  <a:lnTo>
                    <a:pt x="353" y="2531"/>
                  </a:lnTo>
                  <a:lnTo>
                    <a:pt x="389" y="2464"/>
                  </a:lnTo>
                  <a:lnTo>
                    <a:pt x="426" y="2395"/>
                  </a:lnTo>
                  <a:lnTo>
                    <a:pt x="465" y="2325"/>
                  </a:lnTo>
                  <a:lnTo>
                    <a:pt x="504" y="2253"/>
                  </a:lnTo>
                  <a:lnTo>
                    <a:pt x="545" y="2179"/>
                  </a:lnTo>
                  <a:lnTo>
                    <a:pt x="585" y="2106"/>
                  </a:lnTo>
                  <a:lnTo>
                    <a:pt x="627" y="2033"/>
                  </a:lnTo>
                  <a:lnTo>
                    <a:pt x="670" y="1959"/>
                  </a:lnTo>
                  <a:lnTo>
                    <a:pt x="711" y="1886"/>
                  </a:lnTo>
                  <a:lnTo>
                    <a:pt x="753" y="1813"/>
                  </a:lnTo>
                  <a:lnTo>
                    <a:pt x="794" y="1741"/>
                  </a:lnTo>
                  <a:lnTo>
                    <a:pt x="836" y="1670"/>
                  </a:lnTo>
                  <a:lnTo>
                    <a:pt x="876" y="1601"/>
                  </a:lnTo>
                  <a:lnTo>
                    <a:pt x="916" y="1533"/>
                  </a:lnTo>
                  <a:lnTo>
                    <a:pt x="953" y="1468"/>
                  </a:lnTo>
                  <a:lnTo>
                    <a:pt x="991" y="1404"/>
                  </a:lnTo>
                  <a:lnTo>
                    <a:pt x="1027" y="1344"/>
                  </a:lnTo>
                  <a:lnTo>
                    <a:pt x="1060" y="1287"/>
                  </a:lnTo>
                  <a:lnTo>
                    <a:pt x="1092" y="1233"/>
                  </a:lnTo>
                  <a:lnTo>
                    <a:pt x="1121" y="1183"/>
                  </a:lnTo>
                  <a:lnTo>
                    <a:pt x="1148" y="1136"/>
                  </a:lnTo>
                  <a:lnTo>
                    <a:pt x="1173" y="1094"/>
                  </a:lnTo>
                  <a:lnTo>
                    <a:pt x="1195" y="1057"/>
                  </a:lnTo>
                  <a:lnTo>
                    <a:pt x="1215" y="1025"/>
                  </a:lnTo>
                  <a:lnTo>
                    <a:pt x="1231" y="998"/>
                  </a:lnTo>
                  <a:lnTo>
                    <a:pt x="1245" y="975"/>
                  </a:lnTo>
                  <a:lnTo>
                    <a:pt x="1255" y="960"/>
                  </a:lnTo>
                  <a:lnTo>
                    <a:pt x="1260" y="951"/>
                  </a:lnTo>
                  <a:lnTo>
                    <a:pt x="1262" y="946"/>
                  </a:lnTo>
                  <a:lnTo>
                    <a:pt x="1262" y="652"/>
                  </a:lnTo>
                  <a:lnTo>
                    <a:pt x="1204" y="632"/>
                  </a:lnTo>
                  <a:lnTo>
                    <a:pt x="1153" y="610"/>
                  </a:lnTo>
                  <a:lnTo>
                    <a:pt x="1107" y="588"/>
                  </a:lnTo>
                  <a:lnTo>
                    <a:pt x="1069" y="563"/>
                  </a:lnTo>
                  <a:lnTo>
                    <a:pt x="1039" y="537"/>
                  </a:lnTo>
                  <a:lnTo>
                    <a:pt x="1017" y="511"/>
                  </a:lnTo>
                  <a:lnTo>
                    <a:pt x="1003" y="482"/>
                  </a:lnTo>
                  <a:lnTo>
                    <a:pt x="998" y="452"/>
                  </a:lnTo>
                  <a:lnTo>
                    <a:pt x="1003" y="423"/>
                  </a:lnTo>
                  <a:lnTo>
                    <a:pt x="1017" y="396"/>
                  </a:lnTo>
                  <a:lnTo>
                    <a:pt x="1039" y="369"/>
                  </a:lnTo>
                  <a:lnTo>
                    <a:pt x="1069" y="343"/>
                  </a:lnTo>
                  <a:lnTo>
                    <a:pt x="1107" y="318"/>
                  </a:lnTo>
                  <a:lnTo>
                    <a:pt x="1153" y="296"/>
                  </a:lnTo>
                  <a:lnTo>
                    <a:pt x="1204" y="274"/>
                  </a:lnTo>
                  <a:lnTo>
                    <a:pt x="1262" y="255"/>
                  </a:lnTo>
                  <a:lnTo>
                    <a:pt x="1262" y="163"/>
                  </a:lnTo>
                  <a:lnTo>
                    <a:pt x="1266" y="126"/>
                  </a:lnTo>
                  <a:lnTo>
                    <a:pt x="1278" y="91"/>
                  </a:lnTo>
                  <a:lnTo>
                    <a:pt x="1298" y="61"/>
                  </a:lnTo>
                  <a:lnTo>
                    <a:pt x="1324" y="36"/>
                  </a:lnTo>
                  <a:lnTo>
                    <a:pt x="1353" y="17"/>
                  </a:lnTo>
                  <a:lnTo>
                    <a:pt x="1388" y="4"/>
                  </a:lnTo>
                  <a:lnTo>
                    <a:pt x="1425" y="0"/>
                  </a:lnTo>
                  <a:close/>
                </a:path>
              </a:pathLst>
            </a:custGeom>
            <a:solidFill>
              <a:srgbClr val="007EA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pic>
        <p:nvPicPr>
          <p:cNvPr id="5" name="Picture 2" descr="لا يتوفر وصف للصورة.">
            <a:extLst>
              <a:ext uri="{FF2B5EF4-FFF2-40B4-BE49-F238E27FC236}">
                <a16:creationId xmlns:a16="http://schemas.microsoft.com/office/drawing/2014/main" id="{588CEFCA-F04A-6E37-296D-7D6E98331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00" y="1486613"/>
            <a:ext cx="2293224" cy="2293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5E984227-5D95-4D1F-A023-1A5087B6A2EB}"/>
              </a:ext>
            </a:extLst>
          </p:cNvPr>
          <p:cNvPicPr>
            <a:picLocks noChangeAspect="1"/>
          </p:cNvPicPr>
          <p:nvPr/>
        </p:nvPicPr>
        <p:blipFill>
          <a:blip r:embed="rId3"/>
          <a:stretch>
            <a:fillRect/>
          </a:stretch>
        </p:blipFill>
        <p:spPr>
          <a:xfrm>
            <a:off x="7938788" y="4449337"/>
            <a:ext cx="2435272" cy="2435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5167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4</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7900954" cy="1015200"/>
          </a:xfrm>
        </p:spPr>
        <p:txBody>
          <a:bodyPr lIns="91440" tIns="45720" rIns="91440" bIns="45720" anchor="b"/>
          <a:lstStyle/>
          <a:p>
            <a:r>
              <a:rPr lang="de-DE" dirty="0"/>
              <a:t>Umfeld und Herausforderungen</a:t>
            </a:r>
            <a:br>
              <a:rPr lang="de-DE" dirty="0"/>
            </a:br>
            <a:r>
              <a:rPr lang="de-DE" dirty="0"/>
              <a:t>Überblick | Begriffe… was kommt von extern?</a:t>
            </a:r>
          </a:p>
        </p:txBody>
      </p:sp>
      <p:sp>
        <p:nvSpPr>
          <p:cNvPr id="10" name="Rechteck 9">
            <a:extLst>
              <a:ext uri="{FF2B5EF4-FFF2-40B4-BE49-F238E27FC236}">
                <a16:creationId xmlns:a16="http://schemas.microsoft.com/office/drawing/2014/main" id="{D2747AB2-23F4-454E-933B-004439F35FE2}"/>
              </a:ext>
            </a:extLst>
          </p:cNvPr>
          <p:cNvSpPr/>
          <p:nvPr/>
        </p:nvSpPr>
        <p:spPr>
          <a:xfrm>
            <a:off x="4045974" y="5857347"/>
            <a:ext cx="4680520" cy="32403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5" name="Rechteck 4">
            <a:extLst>
              <a:ext uri="{FF2B5EF4-FFF2-40B4-BE49-F238E27FC236}">
                <a16:creationId xmlns:a16="http://schemas.microsoft.com/office/drawing/2014/main" id="{AA5711F6-1394-7670-B0B1-F7770845D60F}"/>
              </a:ext>
            </a:extLst>
          </p:cNvPr>
          <p:cNvSpPr/>
          <p:nvPr/>
        </p:nvSpPr>
        <p:spPr>
          <a:xfrm>
            <a:off x="1762182" y="3922125"/>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Geopolitische Lage</a:t>
            </a:r>
          </a:p>
        </p:txBody>
      </p:sp>
      <p:sp>
        <p:nvSpPr>
          <p:cNvPr id="6" name="Rechteck 5">
            <a:extLst>
              <a:ext uri="{FF2B5EF4-FFF2-40B4-BE49-F238E27FC236}">
                <a16:creationId xmlns:a16="http://schemas.microsoft.com/office/drawing/2014/main" id="{A8DDD1BF-5CE1-516E-C2D8-638BD617B75B}"/>
              </a:ext>
            </a:extLst>
          </p:cNvPr>
          <p:cNvSpPr/>
          <p:nvPr/>
        </p:nvSpPr>
        <p:spPr>
          <a:xfrm>
            <a:off x="2135946" y="4631674"/>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Regulatorisches Umfeld</a:t>
            </a:r>
          </a:p>
        </p:txBody>
      </p:sp>
      <p:sp>
        <p:nvSpPr>
          <p:cNvPr id="7" name="Rechteck 6">
            <a:extLst>
              <a:ext uri="{FF2B5EF4-FFF2-40B4-BE49-F238E27FC236}">
                <a16:creationId xmlns:a16="http://schemas.microsoft.com/office/drawing/2014/main" id="{5529E8F5-0D3D-4F94-1E07-A85F27DAE5DA}"/>
              </a:ext>
            </a:extLst>
          </p:cNvPr>
          <p:cNvSpPr/>
          <p:nvPr/>
        </p:nvSpPr>
        <p:spPr>
          <a:xfrm>
            <a:off x="2255372" y="2972624"/>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Wirtschaftliches Umfeld</a:t>
            </a:r>
          </a:p>
        </p:txBody>
      </p:sp>
      <p:sp>
        <p:nvSpPr>
          <p:cNvPr id="8" name="Rechteck 7">
            <a:extLst>
              <a:ext uri="{FF2B5EF4-FFF2-40B4-BE49-F238E27FC236}">
                <a16:creationId xmlns:a16="http://schemas.microsoft.com/office/drawing/2014/main" id="{E5F1284E-08CD-577A-D693-56A251C83CCB}"/>
              </a:ext>
            </a:extLst>
          </p:cNvPr>
          <p:cNvSpPr/>
          <p:nvPr/>
        </p:nvSpPr>
        <p:spPr>
          <a:xfrm>
            <a:off x="5338366" y="2503373"/>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Pandemie</a:t>
            </a:r>
          </a:p>
        </p:txBody>
      </p:sp>
      <p:sp>
        <p:nvSpPr>
          <p:cNvPr id="11" name="Rechteck 10">
            <a:extLst>
              <a:ext uri="{FF2B5EF4-FFF2-40B4-BE49-F238E27FC236}">
                <a16:creationId xmlns:a16="http://schemas.microsoft.com/office/drawing/2014/main" id="{C999B547-1D56-57C9-B283-F1D814CE9B9E}"/>
              </a:ext>
            </a:extLst>
          </p:cNvPr>
          <p:cNvSpPr/>
          <p:nvPr/>
        </p:nvSpPr>
        <p:spPr>
          <a:xfrm>
            <a:off x="2571074" y="5410295"/>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Zinsumfeld</a:t>
            </a:r>
          </a:p>
        </p:txBody>
      </p:sp>
      <p:sp>
        <p:nvSpPr>
          <p:cNvPr id="15" name="Rechteck 14">
            <a:extLst>
              <a:ext uri="{FF2B5EF4-FFF2-40B4-BE49-F238E27FC236}">
                <a16:creationId xmlns:a16="http://schemas.microsoft.com/office/drawing/2014/main" id="{2608EB9C-093F-1D1F-AA60-EC6F22D692A3}"/>
              </a:ext>
            </a:extLst>
          </p:cNvPr>
          <p:cNvSpPr/>
          <p:nvPr/>
        </p:nvSpPr>
        <p:spPr>
          <a:xfrm>
            <a:off x="5679620" y="5664080"/>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Immobilien-preise</a:t>
            </a:r>
          </a:p>
        </p:txBody>
      </p:sp>
      <p:sp>
        <p:nvSpPr>
          <p:cNvPr id="16" name="Rechteck 15">
            <a:extLst>
              <a:ext uri="{FF2B5EF4-FFF2-40B4-BE49-F238E27FC236}">
                <a16:creationId xmlns:a16="http://schemas.microsoft.com/office/drawing/2014/main" id="{FF36AB3F-820E-DFE7-3391-07FC327179EA}"/>
              </a:ext>
            </a:extLst>
          </p:cNvPr>
          <p:cNvSpPr/>
          <p:nvPr/>
        </p:nvSpPr>
        <p:spPr>
          <a:xfrm>
            <a:off x="6882852" y="4793103"/>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Wettbewerb</a:t>
            </a:r>
          </a:p>
        </p:txBody>
      </p:sp>
      <p:sp>
        <p:nvSpPr>
          <p:cNvPr id="17" name="Rechteck 16">
            <a:extLst>
              <a:ext uri="{FF2B5EF4-FFF2-40B4-BE49-F238E27FC236}">
                <a16:creationId xmlns:a16="http://schemas.microsoft.com/office/drawing/2014/main" id="{0ABE3956-F493-ABB8-22E3-ADF6277ACD5B}"/>
              </a:ext>
            </a:extLst>
          </p:cNvPr>
          <p:cNvSpPr/>
          <p:nvPr/>
        </p:nvSpPr>
        <p:spPr>
          <a:xfrm>
            <a:off x="7412370" y="3922125"/>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Digitalisierung/</a:t>
            </a:r>
          </a:p>
          <a:p>
            <a:pPr algn="ctr"/>
            <a:r>
              <a:rPr lang="de-DE" sz="1400" dirty="0">
                <a:solidFill>
                  <a:prstClr val="white"/>
                </a:solidFill>
              </a:rPr>
              <a:t>Konnektivität</a:t>
            </a:r>
          </a:p>
        </p:txBody>
      </p:sp>
      <p:sp>
        <p:nvSpPr>
          <p:cNvPr id="18" name="Rechteck 17">
            <a:extLst>
              <a:ext uri="{FF2B5EF4-FFF2-40B4-BE49-F238E27FC236}">
                <a16:creationId xmlns:a16="http://schemas.microsoft.com/office/drawing/2014/main" id="{B4E793B8-E7A2-E24F-2480-48DCB68EAB67}"/>
              </a:ext>
            </a:extLst>
          </p:cNvPr>
          <p:cNvSpPr/>
          <p:nvPr/>
        </p:nvSpPr>
        <p:spPr>
          <a:xfrm>
            <a:off x="6882852" y="3051148"/>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Nachhaltigkeit</a:t>
            </a:r>
          </a:p>
          <a:p>
            <a:pPr algn="ctr"/>
            <a:r>
              <a:rPr lang="de-DE" sz="1400" dirty="0">
                <a:solidFill>
                  <a:prstClr val="white"/>
                </a:solidFill>
              </a:rPr>
              <a:t>ESG</a:t>
            </a:r>
          </a:p>
        </p:txBody>
      </p:sp>
      <p:cxnSp>
        <p:nvCxnSpPr>
          <p:cNvPr id="19" name="Gerader Verbinder 18">
            <a:extLst>
              <a:ext uri="{FF2B5EF4-FFF2-40B4-BE49-F238E27FC236}">
                <a16:creationId xmlns:a16="http://schemas.microsoft.com/office/drawing/2014/main" id="{D57AC8C1-08E6-EC44-C504-7B1EC94B14F2}"/>
              </a:ext>
            </a:extLst>
          </p:cNvPr>
          <p:cNvCxnSpPr>
            <a:cxnSpLocks/>
            <a:stCxn id="5" idx="3"/>
            <a:endCxn id="72" idx="1"/>
          </p:cNvCxnSpPr>
          <p:nvPr/>
        </p:nvCxnSpPr>
        <p:spPr>
          <a:xfrm>
            <a:off x="3214416" y="4174688"/>
            <a:ext cx="1604110" cy="23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F175AD2B-0050-7713-117B-E0D03E172451}"/>
              </a:ext>
            </a:extLst>
          </p:cNvPr>
          <p:cNvCxnSpPr>
            <a:cxnSpLocks/>
            <a:stCxn id="7" idx="3"/>
          </p:cNvCxnSpPr>
          <p:nvPr/>
        </p:nvCxnSpPr>
        <p:spPr>
          <a:xfrm>
            <a:off x="3707606" y="3225187"/>
            <a:ext cx="1166860" cy="1058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1347054-90D2-2125-1048-4DA04A6F711C}"/>
              </a:ext>
            </a:extLst>
          </p:cNvPr>
          <p:cNvCxnSpPr>
            <a:cxnSpLocks/>
            <a:stCxn id="8" idx="2"/>
          </p:cNvCxnSpPr>
          <p:nvPr/>
        </p:nvCxnSpPr>
        <p:spPr>
          <a:xfrm flipH="1">
            <a:off x="5338366" y="3008498"/>
            <a:ext cx="726117" cy="1065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34119045-9A18-1CDA-3C44-44FA92342D50}"/>
              </a:ext>
            </a:extLst>
          </p:cNvPr>
          <p:cNvCxnSpPr>
            <a:cxnSpLocks/>
            <a:stCxn id="18" idx="1"/>
          </p:cNvCxnSpPr>
          <p:nvPr/>
        </p:nvCxnSpPr>
        <p:spPr>
          <a:xfrm flipH="1">
            <a:off x="5569839" y="3303711"/>
            <a:ext cx="1313013" cy="870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4ADD7CA7-1CCB-8817-EF6F-03D0E60B2DFB}"/>
              </a:ext>
            </a:extLst>
          </p:cNvPr>
          <p:cNvCxnSpPr>
            <a:cxnSpLocks/>
            <a:stCxn id="17" idx="1"/>
            <a:endCxn id="72" idx="3"/>
          </p:cNvCxnSpPr>
          <p:nvPr/>
        </p:nvCxnSpPr>
        <p:spPr>
          <a:xfrm flipH="1">
            <a:off x="5569839" y="4174688"/>
            <a:ext cx="1842531" cy="232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D179AC19-6E32-8E79-4888-E713D9B25D4D}"/>
              </a:ext>
            </a:extLst>
          </p:cNvPr>
          <p:cNvCxnSpPr>
            <a:cxnSpLocks/>
            <a:stCxn id="16" idx="1"/>
          </p:cNvCxnSpPr>
          <p:nvPr/>
        </p:nvCxnSpPr>
        <p:spPr>
          <a:xfrm flipH="1" flipV="1">
            <a:off x="5569839" y="4542817"/>
            <a:ext cx="1313013" cy="502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C1B48557-7511-F83A-2AF4-B4BB477DB27D}"/>
              </a:ext>
            </a:extLst>
          </p:cNvPr>
          <p:cNvCxnSpPr>
            <a:cxnSpLocks/>
            <a:stCxn id="15" idx="0"/>
          </p:cNvCxnSpPr>
          <p:nvPr/>
        </p:nvCxnSpPr>
        <p:spPr>
          <a:xfrm flipH="1" flipV="1">
            <a:off x="5345906" y="4670786"/>
            <a:ext cx="1059831" cy="993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21F78E36-4B75-35C6-A661-D958011E236E}"/>
              </a:ext>
            </a:extLst>
          </p:cNvPr>
          <p:cNvCxnSpPr>
            <a:cxnSpLocks/>
            <a:stCxn id="11" idx="0"/>
          </p:cNvCxnSpPr>
          <p:nvPr/>
        </p:nvCxnSpPr>
        <p:spPr>
          <a:xfrm flipV="1">
            <a:off x="3297191" y="4670786"/>
            <a:ext cx="1521335" cy="7395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B987C6CE-46EB-4ECF-28BC-80BEC1C6CC6C}"/>
              </a:ext>
            </a:extLst>
          </p:cNvPr>
          <p:cNvCxnSpPr>
            <a:cxnSpLocks/>
            <a:stCxn id="6" idx="3"/>
          </p:cNvCxnSpPr>
          <p:nvPr/>
        </p:nvCxnSpPr>
        <p:spPr>
          <a:xfrm flipV="1">
            <a:off x="3588180" y="4542817"/>
            <a:ext cx="1230346" cy="34142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hteck 45">
            <a:extLst>
              <a:ext uri="{FF2B5EF4-FFF2-40B4-BE49-F238E27FC236}">
                <a16:creationId xmlns:a16="http://schemas.microsoft.com/office/drawing/2014/main" id="{F2285CB1-A21D-E813-FEAE-CC769E26BE94}"/>
              </a:ext>
            </a:extLst>
          </p:cNvPr>
          <p:cNvSpPr/>
          <p:nvPr/>
        </p:nvSpPr>
        <p:spPr>
          <a:xfrm>
            <a:off x="3587628" y="2295944"/>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Demografie</a:t>
            </a:r>
          </a:p>
        </p:txBody>
      </p:sp>
      <p:cxnSp>
        <p:nvCxnSpPr>
          <p:cNvPr id="47" name="Gerader Verbinder 46">
            <a:extLst>
              <a:ext uri="{FF2B5EF4-FFF2-40B4-BE49-F238E27FC236}">
                <a16:creationId xmlns:a16="http://schemas.microsoft.com/office/drawing/2014/main" id="{E80A8D1A-A1D2-3A7C-B597-41CD069C5DEF}"/>
              </a:ext>
            </a:extLst>
          </p:cNvPr>
          <p:cNvCxnSpPr>
            <a:cxnSpLocks/>
            <a:stCxn id="46" idx="2"/>
          </p:cNvCxnSpPr>
          <p:nvPr/>
        </p:nvCxnSpPr>
        <p:spPr>
          <a:xfrm>
            <a:off x="4313745" y="2801069"/>
            <a:ext cx="726117" cy="1272708"/>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hteck 62">
            <a:extLst>
              <a:ext uri="{FF2B5EF4-FFF2-40B4-BE49-F238E27FC236}">
                <a16:creationId xmlns:a16="http://schemas.microsoft.com/office/drawing/2014/main" id="{F45700CF-42A2-4E6A-E6FF-369D179579BB}"/>
              </a:ext>
            </a:extLst>
          </p:cNvPr>
          <p:cNvSpPr/>
          <p:nvPr/>
        </p:nvSpPr>
        <p:spPr>
          <a:xfrm>
            <a:off x="4148349" y="5613071"/>
            <a:ext cx="1452234" cy="50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de-DE" sz="1400" dirty="0">
                <a:solidFill>
                  <a:prstClr val="white"/>
                </a:solidFill>
              </a:rPr>
              <a:t>Kapitalmärkte</a:t>
            </a:r>
          </a:p>
        </p:txBody>
      </p:sp>
      <p:cxnSp>
        <p:nvCxnSpPr>
          <p:cNvPr id="64" name="Gerader Verbinder 63">
            <a:extLst>
              <a:ext uri="{FF2B5EF4-FFF2-40B4-BE49-F238E27FC236}">
                <a16:creationId xmlns:a16="http://schemas.microsoft.com/office/drawing/2014/main" id="{BCF89082-F2F7-70A1-2011-1D15B40E42C2}"/>
              </a:ext>
            </a:extLst>
          </p:cNvPr>
          <p:cNvCxnSpPr>
            <a:cxnSpLocks/>
            <a:stCxn id="63" idx="0"/>
            <a:endCxn id="72" idx="2"/>
          </p:cNvCxnSpPr>
          <p:nvPr/>
        </p:nvCxnSpPr>
        <p:spPr>
          <a:xfrm flipV="1">
            <a:off x="4874466" y="4783294"/>
            <a:ext cx="319717" cy="829777"/>
          </a:xfrm>
          <a:prstGeom prst="line">
            <a:avLst/>
          </a:prstGeom>
        </p:spPr>
        <p:style>
          <a:lnRef idx="1">
            <a:schemeClr val="accent1"/>
          </a:lnRef>
          <a:fillRef idx="0">
            <a:schemeClr val="accent1"/>
          </a:fillRef>
          <a:effectRef idx="0">
            <a:schemeClr val="accent1"/>
          </a:effectRef>
          <a:fontRef idx="minor">
            <a:schemeClr val="tx1"/>
          </a:fontRef>
        </p:style>
      </p:cxnSp>
      <p:pic>
        <p:nvPicPr>
          <p:cNvPr id="72" name="Grafik 71" descr="Stadt mit einfarbiger Füllung">
            <a:extLst>
              <a:ext uri="{FF2B5EF4-FFF2-40B4-BE49-F238E27FC236}">
                <a16:creationId xmlns:a16="http://schemas.microsoft.com/office/drawing/2014/main" id="{36CE4547-F6D6-EBBB-AA25-4FC454B6C8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8526" y="4031981"/>
            <a:ext cx="751313" cy="751313"/>
          </a:xfrm>
          <a:prstGeom prst="rect">
            <a:avLst/>
          </a:prstGeom>
        </p:spPr>
      </p:pic>
      <p:grpSp>
        <p:nvGrpSpPr>
          <p:cNvPr id="91" name="Gruppieren 90">
            <a:extLst>
              <a:ext uri="{FF2B5EF4-FFF2-40B4-BE49-F238E27FC236}">
                <a16:creationId xmlns:a16="http://schemas.microsoft.com/office/drawing/2014/main" id="{A503B5F5-653B-DF55-3E98-C29C3A1CAFF4}"/>
              </a:ext>
            </a:extLst>
          </p:cNvPr>
          <p:cNvGrpSpPr/>
          <p:nvPr/>
        </p:nvGrpSpPr>
        <p:grpSpPr>
          <a:xfrm>
            <a:off x="514934" y="1901317"/>
            <a:ext cx="10066185" cy="4733672"/>
            <a:chOff x="514192" y="1907517"/>
            <a:chExt cx="10066185" cy="4733672"/>
          </a:xfrm>
        </p:grpSpPr>
        <p:sp>
          <p:nvSpPr>
            <p:cNvPr id="28" name="Rechteck 27">
              <a:extLst>
                <a:ext uri="{FF2B5EF4-FFF2-40B4-BE49-F238E27FC236}">
                  <a16:creationId xmlns:a16="http://schemas.microsoft.com/office/drawing/2014/main" id="{0CDBCAF1-B595-6D07-4905-0CE0B310BD3A}"/>
                </a:ext>
              </a:extLst>
            </p:cNvPr>
            <p:cNvSpPr/>
            <p:nvPr/>
          </p:nvSpPr>
          <p:spPr>
            <a:xfrm>
              <a:off x="952507" y="2879336"/>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Lieferketten</a:t>
              </a:r>
            </a:p>
          </p:txBody>
        </p:sp>
        <p:sp>
          <p:nvSpPr>
            <p:cNvPr id="29" name="Rechteck 28">
              <a:extLst>
                <a:ext uri="{FF2B5EF4-FFF2-40B4-BE49-F238E27FC236}">
                  <a16:creationId xmlns:a16="http://schemas.microsoft.com/office/drawing/2014/main" id="{735B2197-6E6E-7B95-F99C-9B5408301431}"/>
                </a:ext>
              </a:extLst>
            </p:cNvPr>
            <p:cNvSpPr/>
            <p:nvPr/>
          </p:nvSpPr>
          <p:spPr>
            <a:xfrm>
              <a:off x="675985" y="3995186"/>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Ukraine-Krieg</a:t>
              </a:r>
            </a:p>
          </p:txBody>
        </p:sp>
        <p:sp>
          <p:nvSpPr>
            <p:cNvPr id="30" name="Rechteck 29">
              <a:extLst>
                <a:ext uri="{FF2B5EF4-FFF2-40B4-BE49-F238E27FC236}">
                  <a16:creationId xmlns:a16="http://schemas.microsoft.com/office/drawing/2014/main" id="{71923468-B9BA-5F65-2B2F-FFCB8E0C4455}"/>
                </a:ext>
              </a:extLst>
            </p:cNvPr>
            <p:cNvSpPr/>
            <p:nvPr/>
          </p:nvSpPr>
          <p:spPr>
            <a:xfrm>
              <a:off x="638241" y="3229802"/>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Inflation</a:t>
              </a:r>
            </a:p>
          </p:txBody>
        </p:sp>
        <p:sp>
          <p:nvSpPr>
            <p:cNvPr id="31" name="Rechteck 30">
              <a:extLst>
                <a:ext uri="{FF2B5EF4-FFF2-40B4-BE49-F238E27FC236}">
                  <a16:creationId xmlns:a16="http://schemas.microsoft.com/office/drawing/2014/main" id="{87380667-7A8D-5610-17A8-35EEE9FDC4C9}"/>
                </a:ext>
              </a:extLst>
            </p:cNvPr>
            <p:cNvSpPr/>
            <p:nvPr/>
          </p:nvSpPr>
          <p:spPr>
            <a:xfrm>
              <a:off x="2308819" y="5989471"/>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Zinsanstieg</a:t>
              </a:r>
            </a:p>
          </p:txBody>
        </p:sp>
        <p:sp>
          <p:nvSpPr>
            <p:cNvPr id="40" name="Rechteck 39">
              <a:extLst>
                <a:ext uri="{FF2B5EF4-FFF2-40B4-BE49-F238E27FC236}">
                  <a16:creationId xmlns:a16="http://schemas.microsoft.com/office/drawing/2014/main" id="{51DEC513-60CB-3198-7834-520477CE27E9}"/>
                </a:ext>
              </a:extLst>
            </p:cNvPr>
            <p:cNvSpPr/>
            <p:nvPr/>
          </p:nvSpPr>
          <p:spPr>
            <a:xfrm>
              <a:off x="1054957" y="4717360"/>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Kapital-</a:t>
              </a:r>
            </a:p>
            <a:p>
              <a:pPr algn="ctr"/>
              <a:r>
                <a:rPr lang="de-DE" sz="877" dirty="0">
                  <a:solidFill>
                    <a:schemeClr val="tx1"/>
                  </a:solidFill>
                </a:rPr>
                <a:t>anforderungen</a:t>
              </a:r>
            </a:p>
          </p:txBody>
        </p:sp>
        <p:sp>
          <p:nvSpPr>
            <p:cNvPr id="41" name="Rechteck 40">
              <a:extLst>
                <a:ext uri="{FF2B5EF4-FFF2-40B4-BE49-F238E27FC236}">
                  <a16:creationId xmlns:a16="http://schemas.microsoft.com/office/drawing/2014/main" id="{14190BAF-5D13-6A6A-A2EC-2348AA6146EF}"/>
                </a:ext>
              </a:extLst>
            </p:cNvPr>
            <p:cNvSpPr/>
            <p:nvPr/>
          </p:nvSpPr>
          <p:spPr>
            <a:xfrm>
              <a:off x="1352248" y="5132367"/>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Neue MaRisk</a:t>
              </a:r>
            </a:p>
          </p:txBody>
        </p:sp>
        <p:sp>
          <p:nvSpPr>
            <p:cNvPr id="42" name="Rechteck 41">
              <a:extLst>
                <a:ext uri="{FF2B5EF4-FFF2-40B4-BE49-F238E27FC236}">
                  <a16:creationId xmlns:a16="http://schemas.microsoft.com/office/drawing/2014/main" id="{563B6137-8A31-A744-F98B-CDEF873F1819}"/>
                </a:ext>
              </a:extLst>
            </p:cNvPr>
            <p:cNvSpPr/>
            <p:nvPr/>
          </p:nvSpPr>
          <p:spPr>
            <a:xfrm>
              <a:off x="514192" y="3636854"/>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Energiepreise</a:t>
              </a:r>
            </a:p>
          </p:txBody>
        </p:sp>
        <p:sp>
          <p:nvSpPr>
            <p:cNvPr id="43" name="Rechteck 42">
              <a:extLst>
                <a:ext uri="{FF2B5EF4-FFF2-40B4-BE49-F238E27FC236}">
                  <a16:creationId xmlns:a16="http://schemas.microsoft.com/office/drawing/2014/main" id="{5256494B-D5ED-6F4A-2D3E-0CA77414ECCD}"/>
                </a:ext>
              </a:extLst>
            </p:cNvPr>
            <p:cNvSpPr/>
            <p:nvPr/>
          </p:nvSpPr>
          <p:spPr>
            <a:xfrm>
              <a:off x="1549294" y="3620224"/>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Energie-verknappung</a:t>
              </a:r>
            </a:p>
          </p:txBody>
        </p:sp>
        <p:sp>
          <p:nvSpPr>
            <p:cNvPr id="44" name="Rechteck 43">
              <a:extLst>
                <a:ext uri="{FF2B5EF4-FFF2-40B4-BE49-F238E27FC236}">
                  <a16:creationId xmlns:a16="http://schemas.microsoft.com/office/drawing/2014/main" id="{ACEFFC42-317B-E72B-6CF1-CC3F55A86D4C}"/>
                </a:ext>
              </a:extLst>
            </p:cNvPr>
            <p:cNvSpPr/>
            <p:nvPr/>
          </p:nvSpPr>
          <p:spPr>
            <a:xfrm>
              <a:off x="1749505" y="2555670"/>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Nahrungsmittel-preise</a:t>
              </a:r>
            </a:p>
          </p:txBody>
        </p:sp>
        <p:sp>
          <p:nvSpPr>
            <p:cNvPr id="45" name="Rechteck 44">
              <a:extLst>
                <a:ext uri="{FF2B5EF4-FFF2-40B4-BE49-F238E27FC236}">
                  <a16:creationId xmlns:a16="http://schemas.microsoft.com/office/drawing/2014/main" id="{7FA6DE06-AF1F-34F7-D1FE-7B6197B54AA2}"/>
                </a:ext>
              </a:extLst>
            </p:cNvPr>
            <p:cNvSpPr/>
            <p:nvPr/>
          </p:nvSpPr>
          <p:spPr>
            <a:xfrm>
              <a:off x="2425733" y="2219174"/>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Fachkräfte-mangel</a:t>
              </a:r>
            </a:p>
          </p:txBody>
        </p:sp>
        <p:sp>
          <p:nvSpPr>
            <p:cNvPr id="49" name="Rechteck 48">
              <a:extLst>
                <a:ext uri="{FF2B5EF4-FFF2-40B4-BE49-F238E27FC236}">
                  <a16:creationId xmlns:a16="http://schemas.microsoft.com/office/drawing/2014/main" id="{B71199D3-56A8-822E-CC5A-D11B4935FB5B}"/>
                </a:ext>
              </a:extLst>
            </p:cNvPr>
            <p:cNvSpPr/>
            <p:nvPr/>
          </p:nvSpPr>
          <p:spPr>
            <a:xfrm>
              <a:off x="3863420" y="6245338"/>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Spreadanstieg</a:t>
              </a:r>
            </a:p>
            <a:p>
              <a:pPr algn="ctr"/>
              <a:r>
                <a:rPr lang="de-DE" sz="877" dirty="0">
                  <a:solidFill>
                    <a:schemeClr val="tx1"/>
                  </a:solidFill>
                </a:rPr>
                <a:t>Refinanzierung</a:t>
              </a:r>
            </a:p>
          </p:txBody>
        </p:sp>
        <p:sp>
          <p:nvSpPr>
            <p:cNvPr id="53" name="Rechteck 52">
              <a:extLst>
                <a:ext uri="{FF2B5EF4-FFF2-40B4-BE49-F238E27FC236}">
                  <a16:creationId xmlns:a16="http://schemas.microsoft.com/office/drawing/2014/main" id="{7260745C-D6D0-946F-D07F-78105DD3FF7E}"/>
                </a:ext>
              </a:extLst>
            </p:cNvPr>
            <p:cNvSpPr/>
            <p:nvPr/>
          </p:nvSpPr>
          <p:spPr>
            <a:xfrm>
              <a:off x="712103" y="4334482"/>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Taiwan-Krise</a:t>
              </a:r>
            </a:p>
          </p:txBody>
        </p:sp>
        <p:sp>
          <p:nvSpPr>
            <p:cNvPr id="56" name="Rechteck 55">
              <a:extLst>
                <a:ext uri="{FF2B5EF4-FFF2-40B4-BE49-F238E27FC236}">
                  <a16:creationId xmlns:a16="http://schemas.microsoft.com/office/drawing/2014/main" id="{2CB6B6DB-9D24-F68E-36E0-843C9D2FAE73}"/>
                </a:ext>
              </a:extLst>
            </p:cNvPr>
            <p:cNvSpPr/>
            <p:nvPr/>
          </p:nvSpPr>
          <p:spPr>
            <a:xfrm>
              <a:off x="3013058" y="1907517"/>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Arbeitskräfte-mangel</a:t>
              </a:r>
            </a:p>
          </p:txBody>
        </p:sp>
        <p:sp>
          <p:nvSpPr>
            <p:cNvPr id="74" name="Rechteck 73">
              <a:extLst>
                <a:ext uri="{FF2B5EF4-FFF2-40B4-BE49-F238E27FC236}">
                  <a16:creationId xmlns:a16="http://schemas.microsoft.com/office/drawing/2014/main" id="{C8AE6720-0BF0-B0A0-31E0-AE7317D088FE}"/>
                </a:ext>
              </a:extLst>
            </p:cNvPr>
            <p:cNvSpPr/>
            <p:nvPr/>
          </p:nvSpPr>
          <p:spPr>
            <a:xfrm>
              <a:off x="6144459" y="2129159"/>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Corona (Herbst)</a:t>
              </a:r>
            </a:p>
          </p:txBody>
        </p:sp>
        <p:sp>
          <p:nvSpPr>
            <p:cNvPr id="75" name="Rechteck 74">
              <a:extLst>
                <a:ext uri="{FF2B5EF4-FFF2-40B4-BE49-F238E27FC236}">
                  <a16:creationId xmlns:a16="http://schemas.microsoft.com/office/drawing/2014/main" id="{C25E90CF-EFA9-5734-7C36-5782B44C8EB0}"/>
                </a:ext>
              </a:extLst>
            </p:cNvPr>
            <p:cNvSpPr/>
            <p:nvPr/>
          </p:nvSpPr>
          <p:spPr>
            <a:xfrm>
              <a:off x="7758169" y="2106313"/>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Extremwetter</a:t>
              </a:r>
            </a:p>
          </p:txBody>
        </p:sp>
        <p:sp>
          <p:nvSpPr>
            <p:cNvPr id="76" name="Rechteck 75">
              <a:extLst>
                <a:ext uri="{FF2B5EF4-FFF2-40B4-BE49-F238E27FC236}">
                  <a16:creationId xmlns:a16="http://schemas.microsoft.com/office/drawing/2014/main" id="{FB938BE9-9BAC-9DC9-004E-B5A3C68BF1ED}"/>
                </a:ext>
              </a:extLst>
            </p:cNvPr>
            <p:cNvSpPr/>
            <p:nvPr/>
          </p:nvSpPr>
          <p:spPr>
            <a:xfrm>
              <a:off x="8413987" y="2768397"/>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Dürren</a:t>
              </a:r>
            </a:p>
          </p:txBody>
        </p:sp>
        <p:sp>
          <p:nvSpPr>
            <p:cNvPr id="77" name="Rechteck 76">
              <a:extLst>
                <a:ext uri="{FF2B5EF4-FFF2-40B4-BE49-F238E27FC236}">
                  <a16:creationId xmlns:a16="http://schemas.microsoft.com/office/drawing/2014/main" id="{73C3E75B-5BAA-B34E-CFBF-E11E14EA23AF}"/>
                </a:ext>
              </a:extLst>
            </p:cNvPr>
            <p:cNvSpPr/>
            <p:nvPr/>
          </p:nvSpPr>
          <p:spPr>
            <a:xfrm>
              <a:off x="7668744" y="2438933"/>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Niedrigwasser</a:t>
              </a:r>
            </a:p>
          </p:txBody>
        </p:sp>
        <p:sp>
          <p:nvSpPr>
            <p:cNvPr id="78" name="Rechteck 77">
              <a:extLst>
                <a:ext uri="{FF2B5EF4-FFF2-40B4-BE49-F238E27FC236}">
                  <a16:creationId xmlns:a16="http://schemas.microsoft.com/office/drawing/2014/main" id="{DB9FB198-2424-F0D4-E150-AE3F51E41DBE}"/>
                </a:ext>
              </a:extLst>
            </p:cNvPr>
            <p:cNvSpPr/>
            <p:nvPr/>
          </p:nvSpPr>
          <p:spPr>
            <a:xfrm>
              <a:off x="9042278" y="3950055"/>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Disruption</a:t>
              </a:r>
            </a:p>
          </p:txBody>
        </p:sp>
        <p:sp>
          <p:nvSpPr>
            <p:cNvPr id="79" name="Rechteck 78">
              <a:extLst>
                <a:ext uri="{FF2B5EF4-FFF2-40B4-BE49-F238E27FC236}">
                  <a16:creationId xmlns:a16="http://schemas.microsoft.com/office/drawing/2014/main" id="{635B16A2-6C03-2272-B640-71659156814E}"/>
                </a:ext>
              </a:extLst>
            </p:cNvPr>
            <p:cNvSpPr/>
            <p:nvPr/>
          </p:nvSpPr>
          <p:spPr>
            <a:xfrm>
              <a:off x="8413987" y="4962823"/>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Plattformen</a:t>
              </a:r>
            </a:p>
          </p:txBody>
        </p:sp>
        <p:sp>
          <p:nvSpPr>
            <p:cNvPr id="80" name="Rechteck 79">
              <a:extLst>
                <a:ext uri="{FF2B5EF4-FFF2-40B4-BE49-F238E27FC236}">
                  <a16:creationId xmlns:a16="http://schemas.microsoft.com/office/drawing/2014/main" id="{94B2B432-7937-8915-9EA1-DD898FEA06F2}"/>
                </a:ext>
              </a:extLst>
            </p:cNvPr>
            <p:cNvSpPr/>
            <p:nvPr/>
          </p:nvSpPr>
          <p:spPr>
            <a:xfrm>
              <a:off x="4398832" y="1921730"/>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Demografie</a:t>
              </a:r>
            </a:p>
            <a:p>
              <a:pPr algn="ctr"/>
              <a:r>
                <a:rPr lang="de-DE" sz="877" dirty="0">
                  <a:solidFill>
                    <a:schemeClr val="tx1"/>
                  </a:solidFill>
                </a:rPr>
                <a:t>Markt</a:t>
              </a:r>
            </a:p>
          </p:txBody>
        </p:sp>
        <p:sp>
          <p:nvSpPr>
            <p:cNvPr id="81" name="Rechteck 80">
              <a:extLst>
                <a:ext uri="{FF2B5EF4-FFF2-40B4-BE49-F238E27FC236}">
                  <a16:creationId xmlns:a16="http://schemas.microsoft.com/office/drawing/2014/main" id="{6B6EA216-2041-5ACF-7903-1078695A222E}"/>
                </a:ext>
              </a:extLst>
            </p:cNvPr>
            <p:cNvSpPr/>
            <p:nvPr/>
          </p:nvSpPr>
          <p:spPr>
            <a:xfrm>
              <a:off x="6187144" y="6330774"/>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Rückgang Nachfrage</a:t>
              </a:r>
            </a:p>
          </p:txBody>
        </p:sp>
        <p:sp>
          <p:nvSpPr>
            <p:cNvPr id="82" name="Rechteck 81">
              <a:extLst>
                <a:ext uri="{FF2B5EF4-FFF2-40B4-BE49-F238E27FC236}">
                  <a16:creationId xmlns:a16="http://schemas.microsoft.com/office/drawing/2014/main" id="{9B6AFD12-5E9C-7F71-79B3-6B104219AC8D}"/>
                </a:ext>
              </a:extLst>
            </p:cNvPr>
            <p:cNvSpPr/>
            <p:nvPr/>
          </p:nvSpPr>
          <p:spPr>
            <a:xfrm>
              <a:off x="7221327" y="5439187"/>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Konkurrenz-</a:t>
              </a:r>
            </a:p>
            <a:p>
              <a:pPr algn="ctr"/>
              <a:r>
                <a:rPr lang="de-DE" sz="877" dirty="0">
                  <a:solidFill>
                    <a:schemeClr val="tx1"/>
                  </a:solidFill>
                </a:rPr>
                <a:t>druck</a:t>
              </a:r>
            </a:p>
          </p:txBody>
        </p:sp>
        <p:sp>
          <p:nvSpPr>
            <p:cNvPr id="83" name="Rechteck 82">
              <a:extLst>
                <a:ext uri="{FF2B5EF4-FFF2-40B4-BE49-F238E27FC236}">
                  <a16:creationId xmlns:a16="http://schemas.microsoft.com/office/drawing/2014/main" id="{96EE0540-1E44-1866-A141-96D208456593}"/>
                </a:ext>
              </a:extLst>
            </p:cNvPr>
            <p:cNvSpPr/>
            <p:nvPr/>
          </p:nvSpPr>
          <p:spPr>
            <a:xfrm>
              <a:off x="8767107" y="3424237"/>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Arbeits-bedingungen</a:t>
              </a:r>
            </a:p>
          </p:txBody>
        </p:sp>
        <p:sp>
          <p:nvSpPr>
            <p:cNvPr id="84" name="Rechteck 83">
              <a:extLst>
                <a:ext uri="{FF2B5EF4-FFF2-40B4-BE49-F238E27FC236}">
                  <a16:creationId xmlns:a16="http://schemas.microsoft.com/office/drawing/2014/main" id="{98A6663E-7D58-A334-BB94-E99021FBF30B}"/>
                </a:ext>
              </a:extLst>
            </p:cNvPr>
            <p:cNvSpPr/>
            <p:nvPr/>
          </p:nvSpPr>
          <p:spPr>
            <a:xfrm>
              <a:off x="8452569" y="5401801"/>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Marktattraktivität</a:t>
              </a:r>
            </a:p>
          </p:txBody>
        </p:sp>
        <p:sp>
          <p:nvSpPr>
            <p:cNvPr id="85" name="Rechteck 84">
              <a:extLst>
                <a:ext uri="{FF2B5EF4-FFF2-40B4-BE49-F238E27FC236}">
                  <a16:creationId xmlns:a16="http://schemas.microsoft.com/office/drawing/2014/main" id="{97838E34-C634-B619-A53E-1BDFAB21FCAD}"/>
                </a:ext>
              </a:extLst>
            </p:cNvPr>
            <p:cNvSpPr/>
            <p:nvPr/>
          </p:nvSpPr>
          <p:spPr>
            <a:xfrm>
              <a:off x="7153778" y="6081062"/>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Verknappung Grundstücke</a:t>
              </a:r>
            </a:p>
          </p:txBody>
        </p:sp>
        <p:sp>
          <p:nvSpPr>
            <p:cNvPr id="86" name="Rechteck 85">
              <a:extLst>
                <a:ext uri="{FF2B5EF4-FFF2-40B4-BE49-F238E27FC236}">
                  <a16:creationId xmlns:a16="http://schemas.microsoft.com/office/drawing/2014/main" id="{7F977A8A-C9FF-F114-C6C6-A2139DDF6E65}"/>
                </a:ext>
              </a:extLst>
            </p:cNvPr>
            <p:cNvSpPr/>
            <p:nvPr/>
          </p:nvSpPr>
          <p:spPr>
            <a:xfrm>
              <a:off x="9570127" y="5298754"/>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Preissensibilität</a:t>
              </a:r>
            </a:p>
          </p:txBody>
        </p:sp>
        <p:sp>
          <p:nvSpPr>
            <p:cNvPr id="88" name="Rechteck 87">
              <a:extLst>
                <a:ext uri="{FF2B5EF4-FFF2-40B4-BE49-F238E27FC236}">
                  <a16:creationId xmlns:a16="http://schemas.microsoft.com/office/drawing/2014/main" id="{0B8E6C00-1A1E-9585-CECA-8F281413C1BF}"/>
                </a:ext>
              </a:extLst>
            </p:cNvPr>
            <p:cNvSpPr/>
            <p:nvPr/>
          </p:nvSpPr>
          <p:spPr>
            <a:xfrm>
              <a:off x="8911667" y="3088077"/>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Leitfaden EZB</a:t>
              </a:r>
            </a:p>
          </p:txBody>
        </p:sp>
        <p:sp>
          <p:nvSpPr>
            <p:cNvPr id="89" name="Rechteck 88">
              <a:extLst>
                <a:ext uri="{FF2B5EF4-FFF2-40B4-BE49-F238E27FC236}">
                  <a16:creationId xmlns:a16="http://schemas.microsoft.com/office/drawing/2014/main" id="{CB866402-0941-BA7F-D95B-09FD535FDAE6}"/>
                </a:ext>
              </a:extLst>
            </p:cNvPr>
            <p:cNvSpPr/>
            <p:nvPr/>
          </p:nvSpPr>
          <p:spPr>
            <a:xfrm>
              <a:off x="4857899" y="6357056"/>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Aktienkurse</a:t>
              </a:r>
            </a:p>
          </p:txBody>
        </p:sp>
        <p:sp>
          <p:nvSpPr>
            <p:cNvPr id="90" name="Rechteck 89">
              <a:extLst>
                <a:ext uri="{FF2B5EF4-FFF2-40B4-BE49-F238E27FC236}">
                  <a16:creationId xmlns:a16="http://schemas.microsoft.com/office/drawing/2014/main" id="{24BA95D2-DE22-BFF3-2312-811AD5064881}"/>
                </a:ext>
              </a:extLst>
            </p:cNvPr>
            <p:cNvSpPr/>
            <p:nvPr/>
          </p:nvSpPr>
          <p:spPr>
            <a:xfrm>
              <a:off x="9065002" y="4637874"/>
              <a:ext cx="1010250" cy="2841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77" dirty="0">
                  <a:solidFill>
                    <a:schemeClr val="tx1"/>
                  </a:solidFill>
                </a:rPr>
                <a:t>Kundenverhalten</a:t>
              </a:r>
            </a:p>
          </p:txBody>
        </p:sp>
      </p:grpSp>
    </p:spTree>
    <p:extLst>
      <p:ext uri="{BB962C8B-B14F-4D97-AF65-F5344CB8AC3E}">
        <p14:creationId xmlns:p14="http://schemas.microsoft.com/office/powerpoint/2010/main" val="25665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200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300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300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400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40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500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500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600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600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700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700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800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800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900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900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1000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1000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5" grpId="0" animBg="1"/>
      <p:bldP spid="16" grpId="0" animBg="1"/>
      <p:bldP spid="17" grpId="0" animBg="1"/>
      <p:bldP spid="18" grpId="0" animBg="1"/>
      <p:bldP spid="46"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5</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7958852" cy="1015200"/>
          </a:xfrm>
        </p:spPr>
        <p:txBody>
          <a:bodyPr/>
          <a:lstStyle/>
          <a:p>
            <a:r>
              <a:rPr lang="de-DE" dirty="0"/>
              <a:t>Langzeitstudie „Die Ängste der Deutschen 2022“</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5367600" cy="277200"/>
          </a:xfrm>
        </p:spPr>
        <p:txBody>
          <a:bodyPr/>
          <a:lstStyle/>
          <a:p>
            <a:r>
              <a:rPr lang="de-DE" sz="1200" dirty="0">
                <a:solidFill>
                  <a:srgbClr val="616156"/>
                </a:solidFill>
              </a:rPr>
              <a:t>Quelle: </a:t>
            </a:r>
            <a:r>
              <a:rPr lang="de-DE" dirty="0">
                <a:solidFill>
                  <a:srgbClr val="616156"/>
                </a:solidFill>
              </a:rPr>
              <a:t>https://www.ruv.de/newsroom/themenspezial-die-aengste-der-deutschen</a:t>
            </a:r>
          </a:p>
          <a:p>
            <a:endParaRPr lang="de-DE" sz="1200" dirty="0">
              <a:solidFill>
                <a:srgbClr val="616156"/>
              </a:solidFill>
            </a:endParaRPr>
          </a:p>
        </p:txBody>
      </p:sp>
      <p:pic>
        <p:nvPicPr>
          <p:cNvPr id="5" name="Grafik 4">
            <a:extLst>
              <a:ext uri="{FF2B5EF4-FFF2-40B4-BE49-F238E27FC236}">
                <a16:creationId xmlns:a16="http://schemas.microsoft.com/office/drawing/2014/main" id="{792F00A3-E358-04E7-7E84-910326ED0C74}"/>
              </a:ext>
            </a:extLst>
          </p:cNvPr>
          <p:cNvPicPr>
            <a:picLocks noChangeAspect="1"/>
          </p:cNvPicPr>
          <p:nvPr/>
        </p:nvPicPr>
        <p:blipFill>
          <a:blip r:embed="rId2"/>
          <a:stretch>
            <a:fillRect/>
          </a:stretch>
        </p:blipFill>
        <p:spPr>
          <a:xfrm>
            <a:off x="1252760" y="1657039"/>
            <a:ext cx="8186292" cy="4757122"/>
          </a:xfrm>
          <a:prstGeom prst="rect">
            <a:avLst/>
          </a:prstGeom>
        </p:spPr>
      </p:pic>
    </p:spTree>
    <p:extLst>
      <p:ext uri="{BB962C8B-B14F-4D97-AF65-F5344CB8AC3E}">
        <p14:creationId xmlns:p14="http://schemas.microsoft.com/office/powerpoint/2010/main" val="387801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6</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7945985" cy="1015200"/>
          </a:xfrm>
        </p:spPr>
        <p:txBody>
          <a:bodyPr/>
          <a:lstStyle/>
          <a:p>
            <a:r>
              <a:rPr lang="de-DE" dirty="0"/>
              <a:t>Langzeitstudie „Die Ängste der Deutschen 2022“</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dirty="0">
                <a:solidFill>
                  <a:srgbClr val="616156"/>
                </a:solidFill>
              </a:rPr>
              <a:t>https://www.ruv.de/dam/jcr:9074aac2-db56-4d1d-81ac-379548c3fbda/ruv-aengste-grafiken-bundesweit.pdf</a:t>
            </a:r>
            <a:endParaRPr lang="de-DE" sz="1200" dirty="0">
              <a:solidFill>
                <a:srgbClr val="616156"/>
              </a:solidFill>
            </a:endParaRPr>
          </a:p>
        </p:txBody>
      </p:sp>
      <p:pic>
        <p:nvPicPr>
          <p:cNvPr id="5" name="Grafik 4">
            <a:extLst>
              <a:ext uri="{FF2B5EF4-FFF2-40B4-BE49-F238E27FC236}">
                <a16:creationId xmlns:a16="http://schemas.microsoft.com/office/drawing/2014/main" id="{07AB25F1-B8B1-4310-CB6F-0B3EB6683CAD}"/>
              </a:ext>
            </a:extLst>
          </p:cNvPr>
          <p:cNvPicPr>
            <a:picLocks noChangeAspect="1"/>
          </p:cNvPicPr>
          <p:nvPr/>
        </p:nvPicPr>
        <p:blipFill>
          <a:blip r:embed="rId2"/>
          <a:stretch>
            <a:fillRect/>
          </a:stretch>
        </p:blipFill>
        <p:spPr>
          <a:xfrm>
            <a:off x="1084612" y="1650473"/>
            <a:ext cx="8522587" cy="4770254"/>
          </a:xfrm>
          <a:prstGeom prst="rect">
            <a:avLst/>
          </a:prstGeom>
        </p:spPr>
      </p:pic>
      <p:sp>
        <p:nvSpPr>
          <p:cNvPr id="4" name="Rechteck 3">
            <a:extLst>
              <a:ext uri="{FF2B5EF4-FFF2-40B4-BE49-F238E27FC236}">
                <a16:creationId xmlns:a16="http://schemas.microsoft.com/office/drawing/2014/main" id="{15DF8774-1135-DC38-0767-508CC6EC4CD1}"/>
              </a:ext>
            </a:extLst>
          </p:cNvPr>
          <p:cNvSpPr/>
          <p:nvPr/>
        </p:nvSpPr>
        <p:spPr>
          <a:xfrm>
            <a:off x="1142999" y="3358796"/>
            <a:ext cx="8408019" cy="7894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59"/>
          </a:p>
        </p:txBody>
      </p:sp>
    </p:spTree>
    <p:extLst>
      <p:ext uri="{BB962C8B-B14F-4D97-AF65-F5344CB8AC3E}">
        <p14:creationId xmlns:p14="http://schemas.microsoft.com/office/powerpoint/2010/main" val="127033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7</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8003883" cy="1015200"/>
          </a:xfrm>
        </p:spPr>
        <p:txBody>
          <a:bodyPr/>
          <a:lstStyle/>
          <a:p>
            <a:r>
              <a:rPr lang="de-DE" dirty="0"/>
              <a:t>Langzeitstudie „Die Ängste der Deutschen 2022“</a:t>
            </a:r>
          </a:p>
        </p:txBody>
      </p:sp>
      <p:sp>
        <p:nvSpPr>
          <p:cNvPr id="2" name="Fußzeilenplatzhalter 1">
            <a:extLst>
              <a:ext uri="{FF2B5EF4-FFF2-40B4-BE49-F238E27FC236}">
                <a16:creationId xmlns:a16="http://schemas.microsoft.com/office/drawing/2014/main" id="{E553A52F-0AF1-DE63-718D-BDE01B5FD712}"/>
              </a:ext>
            </a:extLst>
          </p:cNvPr>
          <p:cNvSpPr>
            <a:spLocks noGrp="1"/>
          </p:cNvSpPr>
          <p:nvPr>
            <p:ph type="ftr" sz="quarter" idx="11"/>
          </p:nvPr>
        </p:nvSpPr>
        <p:spPr>
          <a:xfrm>
            <a:off x="576000" y="6696000"/>
            <a:ext cx="7663328" cy="277200"/>
          </a:xfrm>
        </p:spPr>
        <p:txBody>
          <a:bodyPr/>
          <a:lstStyle/>
          <a:p>
            <a:r>
              <a:rPr lang="de-DE" sz="1200" dirty="0">
                <a:solidFill>
                  <a:srgbClr val="616156"/>
                </a:solidFill>
              </a:rPr>
              <a:t>Quelle: </a:t>
            </a:r>
            <a:r>
              <a:rPr lang="de-DE" dirty="0">
                <a:solidFill>
                  <a:srgbClr val="616156"/>
                </a:solidFill>
              </a:rPr>
              <a:t>https://www.ruv.de/dam/jcr:9074aac2-db56-4d1d-81ac-379548c3fbda/ruv-aengste-grafiken-bundesweit.pdf</a:t>
            </a:r>
            <a:endParaRPr lang="de-DE" sz="1200" dirty="0">
              <a:solidFill>
                <a:srgbClr val="616156"/>
              </a:solidFill>
            </a:endParaRPr>
          </a:p>
        </p:txBody>
      </p:sp>
      <p:pic>
        <p:nvPicPr>
          <p:cNvPr id="4" name="Grafik 3">
            <a:extLst>
              <a:ext uri="{FF2B5EF4-FFF2-40B4-BE49-F238E27FC236}">
                <a16:creationId xmlns:a16="http://schemas.microsoft.com/office/drawing/2014/main" id="{CDAAE1B5-39C6-41C7-C1E8-C880862A7DEA}"/>
              </a:ext>
            </a:extLst>
          </p:cNvPr>
          <p:cNvPicPr>
            <a:picLocks noChangeAspect="1"/>
          </p:cNvPicPr>
          <p:nvPr/>
        </p:nvPicPr>
        <p:blipFill>
          <a:blip r:embed="rId2"/>
          <a:stretch>
            <a:fillRect/>
          </a:stretch>
        </p:blipFill>
        <p:spPr>
          <a:xfrm>
            <a:off x="1084612" y="1639868"/>
            <a:ext cx="8522587" cy="4791464"/>
          </a:xfrm>
          <a:prstGeom prst="rect">
            <a:avLst/>
          </a:prstGeom>
        </p:spPr>
      </p:pic>
      <p:sp>
        <p:nvSpPr>
          <p:cNvPr id="5" name="Rechteck 4">
            <a:extLst>
              <a:ext uri="{FF2B5EF4-FFF2-40B4-BE49-F238E27FC236}">
                <a16:creationId xmlns:a16="http://schemas.microsoft.com/office/drawing/2014/main" id="{9B11B699-F0EC-1072-326A-8B4C03B44BB0}"/>
              </a:ext>
            </a:extLst>
          </p:cNvPr>
          <p:cNvSpPr/>
          <p:nvPr/>
        </p:nvSpPr>
        <p:spPr>
          <a:xfrm>
            <a:off x="1393900" y="5155948"/>
            <a:ext cx="518533" cy="860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
        <p:nvSpPr>
          <p:cNvPr id="6" name="Rechteck 5">
            <a:extLst>
              <a:ext uri="{FF2B5EF4-FFF2-40B4-BE49-F238E27FC236}">
                <a16:creationId xmlns:a16="http://schemas.microsoft.com/office/drawing/2014/main" id="{A7CC6940-DE57-5F66-7928-0DD2EC529BB5}"/>
              </a:ext>
            </a:extLst>
          </p:cNvPr>
          <p:cNvSpPr/>
          <p:nvPr/>
        </p:nvSpPr>
        <p:spPr>
          <a:xfrm>
            <a:off x="2455119" y="5163381"/>
            <a:ext cx="518533" cy="860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
        <p:nvSpPr>
          <p:cNvPr id="7" name="Rechteck 6">
            <a:extLst>
              <a:ext uri="{FF2B5EF4-FFF2-40B4-BE49-F238E27FC236}">
                <a16:creationId xmlns:a16="http://schemas.microsoft.com/office/drawing/2014/main" id="{5944D55D-29AE-0F60-F3A3-4D0FE694C85C}"/>
              </a:ext>
            </a:extLst>
          </p:cNvPr>
          <p:cNvSpPr/>
          <p:nvPr/>
        </p:nvSpPr>
        <p:spPr>
          <a:xfrm>
            <a:off x="8802015" y="5142937"/>
            <a:ext cx="518533" cy="860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19"/>
          </a:p>
        </p:txBody>
      </p:sp>
    </p:spTree>
    <p:extLst>
      <p:ext uri="{BB962C8B-B14F-4D97-AF65-F5344CB8AC3E}">
        <p14:creationId xmlns:p14="http://schemas.microsoft.com/office/powerpoint/2010/main" val="27210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8</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8003883" cy="1015200"/>
          </a:xfrm>
        </p:spPr>
        <p:txBody>
          <a:bodyPr/>
          <a:lstStyle/>
          <a:p>
            <a:r>
              <a:rPr lang="de-DE" dirty="0"/>
              <a:t>Zusammenhang von Inflation, Zins und Realvermögen</a:t>
            </a:r>
          </a:p>
        </p:txBody>
      </p:sp>
      <p:pic>
        <p:nvPicPr>
          <p:cNvPr id="2" name="Grafik 1">
            <a:extLst>
              <a:ext uri="{FF2B5EF4-FFF2-40B4-BE49-F238E27FC236}">
                <a16:creationId xmlns:a16="http://schemas.microsoft.com/office/drawing/2014/main" id="{A285E647-901A-F9DB-2FE2-1E726CB247D7}"/>
              </a:ext>
            </a:extLst>
          </p:cNvPr>
          <p:cNvPicPr>
            <a:picLocks noChangeAspect="1"/>
          </p:cNvPicPr>
          <p:nvPr/>
        </p:nvPicPr>
        <p:blipFill rotWithShape="1">
          <a:blip r:embed="rId2"/>
          <a:srcRect b="5602"/>
          <a:stretch/>
        </p:blipFill>
        <p:spPr>
          <a:xfrm>
            <a:off x="611757" y="1639275"/>
            <a:ext cx="9307250" cy="4777728"/>
          </a:xfrm>
          <a:prstGeom prst="rect">
            <a:avLst/>
          </a:prstGeom>
        </p:spPr>
      </p:pic>
      <p:sp>
        <p:nvSpPr>
          <p:cNvPr id="5" name="Textfeld 4">
            <a:extLst>
              <a:ext uri="{FF2B5EF4-FFF2-40B4-BE49-F238E27FC236}">
                <a16:creationId xmlns:a16="http://schemas.microsoft.com/office/drawing/2014/main" id="{93FA5060-0116-8E9F-055B-7E1CA63BAAD0}"/>
              </a:ext>
            </a:extLst>
          </p:cNvPr>
          <p:cNvSpPr txBox="1"/>
          <p:nvPr/>
        </p:nvSpPr>
        <p:spPr>
          <a:xfrm>
            <a:off x="650789" y="6557117"/>
            <a:ext cx="9194180" cy="338554"/>
          </a:xfrm>
          <a:prstGeom prst="rect">
            <a:avLst/>
          </a:prstGeom>
          <a:noFill/>
        </p:spPr>
        <p:txBody>
          <a:bodyPr wrap="square">
            <a:spAutoFit/>
          </a:bodyPr>
          <a:lstStyle/>
          <a:p>
            <a:r>
              <a:rPr lang="de-DE" sz="1600" dirty="0">
                <a:solidFill>
                  <a:srgbClr val="616156"/>
                </a:solidFill>
              </a:rPr>
              <a:t>Je höher die Inflationsrate, desto weniger Güter/Dienstleistungen erhält man für eine bestimmte Geldeinheit.</a:t>
            </a:r>
            <a:endParaRPr lang="en-GB" sz="1600" dirty="0">
              <a:solidFill>
                <a:srgbClr val="616156"/>
              </a:solidFill>
            </a:endParaRPr>
          </a:p>
        </p:txBody>
      </p:sp>
    </p:spTree>
    <p:extLst>
      <p:ext uri="{BB962C8B-B14F-4D97-AF65-F5344CB8AC3E}">
        <p14:creationId xmlns:p14="http://schemas.microsoft.com/office/powerpoint/2010/main" val="92711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EAEA734-338D-46C6-9199-AE380321CA3A}"/>
              </a:ext>
            </a:extLst>
          </p:cNvPr>
          <p:cNvSpPr>
            <a:spLocks noGrp="1"/>
          </p:cNvSpPr>
          <p:nvPr>
            <p:ph type="sldNum" sz="quarter" idx="12"/>
          </p:nvPr>
        </p:nvSpPr>
        <p:spPr/>
        <p:txBody>
          <a:bodyPr/>
          <a:lstStyle/>
          <a:p>
            <a:fld id="{DE1AF69B-1505-C34D-A63C-B761774185D8}" type="slidenum">
              <a:rPr lang="de-DE" smtClean="0"/>
              <a:pPr/>
              <a:t>9</a:t>
            </a:fld>
            <a:endParaRPr lang="de-DE"/>
          </a:p>
        </p:txBody>
      </p:sp>
      <p:sp>
        <p:nvSpPr>
          <p:cNvPr id="9" name="Textplatzhalter 8">
            <a:extLst>
              <a:ext uri="{FF2B5EF4-FFF2-40B4-BE49-F238E27FC236}">
                <a16:creationId xmlns:a16="http://schemas.microsoft.com/office/drawing/2014/main" id="{11C9E6D8-D759-4D59-826B-30BA9A01331B}"/>
              </a:ext>
            </a:extLst>
          </p:cNvPr>
          <p:cNvSpPr>
            <a:spLocks noGrp="1"/>
          </p:cNvSpPr>
          <p:nvPr>
            <p:ph type="body" sz="quarter" idx="13"/>
          </p:nvPr>
        </p:nvSpPr>
        <p:spPr>
          <a:xfrm>
            <a:off x="576000" y="360000"/>
            <a:ext cx="8003883" cy="1015200"/>
          </a:xfrm>
        </p:spPr>
        <p:txBody>
          <a:bodyPr/>
          <a:lstStyle/>
          <a:p>
            <a:r>
              <a:rPr lang="de-DE" dirty="0"/>
              <a:t>So wird Inflation zum Wohlstands-Motor</a:t>
            </a:r>
          </a:p>
        </p:txBody>
      </p:sp>
      <p:sp>
        <p:nvSpPr>
          <p:cNvPr id="10" name="Textfeld 9">
            <a:extLst>
              <a:ext uri="{FF2B5EF4-FFF2-40B4-BE49-F238E27FC236}">
                <a16:creationId xmlns:a16="http://schemas.microsoft.com/office/drawing/2014/main" id="{ABABD9D7-E7C3-9740-C7EA-0FCFAA644EF3}"/>
              </a:ext>
            </a:extLst>
          </p:cNvPr>
          <p:cNvSpPr txBox="1"/>
          <p:nvPr/>
        </p:nvSpPr>
        <p:spPr>
          <a:xfrm>
            <a:off x="576000" y="1551171"/>
            <a:ext cx="9517564" cy="5209118"/>
          </a:xfrm>
          <a:prstGeom prst="rect">
            <a:avLst/>
          </a:prstGeom>
          <a:noFill/>
        </p:spPr>
        <p:txBody>
          <a:bodyPr wrap="square">
            <a:spAutoFit/>
          </a:bodyPr>
          <a:lstStyle/>
          <a:p>
            <a:pPr defTabSz="1007943">
              <a:spcBef>
                <a:spcPts val="450"/>
              </a:spcBef>
              <a:spcAft>
                <a:spcPts val="800"/>
              </a:spcAft>
            </a:pPr>
            <a:r>
              <a:rPr lang="de-DE" sz="2000" dirty="0">
                <a:solidFill>
                  <a:srgbClr val="616156"/>
                </a:solidFill>
              </a:rPr>
              <a:t>Nicht alle Preissteigerungen sind schädlich! </a:t>
            </a:r>
          </a:p>
          <a:p>
            <a:pPr defTabSz="1007943">
              <a:spcBef>
                <a:spcPts val="450"/>
              </a:spcBef>
              <a:spcAft>
                <a:spcPts val="800"/>
              </a:spcAft>
            </a:pPr>
            <a:r>
              <a:rPr lang="de-DE" sz="2000" dirty="0">
                <a:solidFill>
                  <a:srgbClr val="616156"/>
                </a:solidFill>
              </a:rPr>
              <a:t>Inflation wird dann jedoch </a:t>
            </a:r>
            <a:r>
              <a:rPr lang="de-DE" sz="2000" b="1" dirty="0">
                <a:solidFill>
                  <a:srgbClr val="616156"/>
                </a:solidFill>
              </a:rPr>
              <a:t>zur Chance</a:t>
            </a:r>
            <a:r>
              <a:rPr lang="de-DE" sz="2000" dirty="0">
                <a:solidFill>
                  <a:srgbClr val="616156"/>
                </a:solidFill>
              </a:rPr>
              <a:t>, wenn die Ursachen der Teuerung richtig erkannt und als </a:t>
            </a:r>
            <a:r>
              <a:rPr lang="de-DE" sz="2000" b="1" dirty="0">
                <a:solidFill>
                  <a:srgbClr val="616156"/>
                </a:solidFill>
              </a:rPr>
              <a:t>Signale für Verhaltensänderungen </a:t>
            </a:r>
            <a:r>
              <a:rPr lang="de-DE" sz="2000" dirty="0">
                <a:solidFill>
                  <a:srgbClr val="616156"/>
                </a:solidFill>
              </a:rPr>
              <a:t>(Preise müssen Knappheiten widerspiegeln) genutzt werden. </a:t>
            </a:r>
          </a:p>
          <a:p>
            <a:pPr defTabSz="1007943">
              <a:spcBef>
                <a:spcPts val="450"/>
              </a:spcBef>
              <a:spcAft>
                <a:spcPts val="800"/>
              </a:spcAft>
            </a:pPr>
            <a:r>
              <a:rPr lang="de-DE" sz="2000" b="1" dirty="0">
                <a:solidFill>
                  <a:srgbClr val="616156"/>
                </a:solidFill>
              </a:rPr>
              <a:t>Die Teuerung von heute ist jedoch auch das Echo des Verhaltens von gestern</a:t>
            </a:r>
            <a:r>
              <a:rPr lang="de-DE" sz="2000" dirty="0">
                <a:solidFill>
                  <a:srgbClr val="616156"/>
                </a:solidFill>
              </a:rPr>
              <a:t>. Jahrzehntelang haben westliche Gesellschaften im Überfluss gelebt. </a:t>
            </a:r>
            <a:br>
              <a:rPr lang="de-DE" sz="2000" dirty="0">
                <a:solidFill>
                  <a:srgbClr val="616156"/>
                </a:solidFill>
              </a:rPr>
            </a:br>
            <a:br>
              <a:rPr lang="de-DE" sz="1200" dirty="0">
                <a:solidFill>
                  <a:srgbClr val="616156"/>
                </a:solidFill>
              </a:rPr>
            </a:br>
            <a:r>
              <a:rPr lang="de-DE" sz="2000" dirty="0">
                <a:solidFill>
                  <a:srgbClr val="616156"/>
                </a:solidFill>
              </a:rPr>
              <a:t>Ein beachtlicher Anteil der verursachten Kosten von Konsum und Tourismus, der Mobilität, des Wohnens und des Daseins </a:t>
            </a:r>
            <a:r>
              <a:rPr lang="de-DE" sz="2000" b="1" dirty="0">
                <a:solidFill>
                  <a:srgbClr val="616156"/>
                </a:solidFill>
              </a:rPr>
              <a:t>blieb in den Preisen</a:t>
            </a:r>
            <a:r>
              <a:rPr lang="de-DE" sz="2000" dirty="0">
                <a:solidFill>
                  <a:srgbClr val="616156"/>
                </a:solidFill>
              </a:rPr>
              <a:t> </a:t>
            </a:r>
            <a:r>
              <a:rPr lang="de-DE" sz="2000" b="1" dirty="0">
                <a:solidFill>
                  <a:srgbClr val="616156"/>
                </a:solidFill>
              </a:rPr>
              <a:t>unberücksichtigt.</a:t>
            </a:r>
            <a:r>
              <a:rPr lang="de-DE" sz="2000" dirty="0">
                <a:solidFill>
                  <a:srgbClr val="616156"/>
                </a:solidFill>
              </a:rPr>
              <a:t> Sie wurden </a:t>
            </a:r>
            <a:r>
              <a:rPr lang="de-DE" sz="2000" dirty="0" err="1">
                <a:solidFill>
                  <a:srgbClr val="616156"/>
                </a:solidFill>
              </a:rPr>
              <a:t>ausge</a:t>
            </a:r>
            <a:r>
              <a:rPr lang="de-DE" sz="2000" dirty="0">
                <a:solidFill>
                  <a:srgbClr val="616156"/>
                </a:solidFill>
              </a:rPr>
              <a:t>-blendet, ausgelagert, auf Umwelt und Atmosphäre oder andere (ärmere) Gesellschaften überwälzt.</a:t>
            </a:r>
          </a:p>
          <a:p>
            <a:pPr defTabSz="1007943">
              <a:spcBef>
                <a:spcPts val="450"/>
              </a:spcBef>
              <a:spcAft>
                <a:spcPts val="800"/>
              </a:spcAft>
            </a:pPr>
            <a:r>
              <a:rPr lang="de-DE" sz="2000" dirty="0">
                <a:solidFill>
                  <a:srgbClr val="616156"/>
                </a:solidFill>
              </a:rPr>
              <a:t>An der Stelle nun wirkt </a:t>
            </a:r>
            <a:r>
              <a:rPr lang="de-DE" sz="2000" b="1" dirty="0">
                <a:solidFill>
                  <a:srgbClr val="616156"/>
                </a:solidFill>
              </a:rPr>
              <a:t>Teuerung als Motor </a:t>
            </a:r>
            <a:r>
              <a:rPr lang="de-DE" sz="2000" dirty="0">
                <a:solidFill>
                  <a:srgbClr val="616156"/>
                </a:solidFill>
              </a:rPr>
              <a:t>einer unverzichtbaren Transformation. Es ist höchste Zeit, dass einem Überflussverhalten Einhalt geboten wird – nicht aus moralischen, sondern wirtschaftlichen Gründen. </a:t>
            </a:r>
            <a:r>
              <a:rPr lang="de-DE" sz="2000" b="1" dirty="0">
                <a:solidFill>
                  <a:srgbClr val="616156"/>
                </a:solidFill>
              </a:rPr>
              <a:t>Steigende Preise erzwingen Verhaltensänderungen. Sie machen ökologische Nachhaltigkeit zum ökonomischen Gebot. </a:t>
            </a:r>
            <a:endParaRPr lang="de-DE" sz="2000" dirty="0">
              <a:solidFill>
                <a:srgbClr val="616156"/>
              </a:solidFill>
            </a:endParaRPr>
          </a:p>
        </p:txBody>
      </p:sp>
      <p:sp>
        <p:nvSpPr>
          <p:cNvPr id="12" name="Textfeld 11">
            <a:extLst>
              <a:ext uri="{FF2B5EF4-FFF2-40B4-BE49-F238E27FC236}">
                <a16:creationId xmlns:a16="http://schemas.microsoft.com/office/drawing/2014/main" id="{5F953E1F-EAA8-5DAA-425B-C3966D52BB61}"/>
              </a:ext>
            </a:extLst>
          </p:cNvPr>
          <p:cNvSpPr txBox="1"/>
          <p:nvPr/>
        </p:nvSpPr>
        <p:spPr>
          <a:xfrm>
            <a:off x="587123" y="6593047"/>
            <a:ext cx="10104690" cy="461665"/>
          </a:xfrm>
          <a:prstGeom prst="rect">
            <a:avLst/>
          </a:prstGeom>
        </p:spPr>
        <p:txBody>
          <a:bodyPr vert="horz" lIns="91440" tIns="45720" rIns="91440" bIns="45720" rtlCol="0" anchor="t"/>
          <a:lstStyle>
            <a:defPPr>
              <a:defRPr lang="de-DE"/>
            </a:defPPr>
            <a:lvl1pPr>
              <a:defRPr sz="1200">
                <a:solidFill>
                  <a:srgbClr val="000000"/>
                </a:solidFill>
                <a:latin typeface="Times" panose="02020603050405020304" pitchFamily="18" charset="0"/>
                <a:cs typeface="Times" panose="02020603050405020304" pitchFamily="18" charset="0"/>
              </a:defRPr>
            </a:lvl1pPr>
          </a:lstStyle>
          <a:p>
            <a:r>
              <a:rPr lang="de-DE" dirty="0">
                <a:solidFill>
                  <a:srgbClr val="616156"/>
                </a:solidFill>
              </a:rPr>
              <a:t>Quelle: https://www.welt.de/wirtschaft/article240889655/Kehrseite-der-Entlastung-So-wird-die-Inflation-zum-Wohlstands-Motor.html?cid=socialmedia.email.sharebutton</a:t>
            </a:r>
          </a:p>
        </p:txBody>
      </p:sp>
    </p:spTree>
    <p:extLst>
      <p:ext uri="{BB962C8B-B14F-4D97-AF65-F5344CB8AC3E}">
        <p14:creationId xmlns:p14="http://schemas.microsoft.com/office/powerpoint/2010/main" val="2576544993"/>
      </p:ext>
    </p:extLst>
  </p:cSld>
  <p:clrMapOvr>
    <a:masterClrMapping/>
  </p:clrMapOvr>
</p:sld>
</file>

<file path=ppt/theme/theme1.xml><?xml version="1.0" encoding="utf-8"?>
<a:theme xmlns:a="http://schemas.openxmlformats.org/drawingml/2006/main" name="Master Titel">
  <a:themeElements>
    <a:clrScheme name="ADG Business School">
      <a:dk1>
        <a:srgbClr val="007EA3"/>
      </a:dk1>
      <a:lt1>
        <a:sysClr val="window" lastClr="FFFFFF"/>
      </a:lt1>
      <a:dk2>
        <a:srgbClr val="575757"/>
      </a:dk2>
      <a:lt2>
        <a:srgbClr val="E7E6E6"/>
      </a:lt2>
      <a:accent1>
        <a:srgbClr val="007EA3"/>
      </a:accent1>
      <a:accent2>
        <a:srgbClr val="D8D8D8"/>
      </a:accent2>
      <a:accent3>
        <a:srgbClr val="A5A5A5"/>
      </a:accent3>
      <a:accent4>
        <a:srgbClr val="575757"/>
      </a:accent4>
      <a:accent5>
        <a:srgbClr val="007EA3"/>
      </a:accent5>
      <a:accent6>
        <a:srgbClr val="4472C4"/>
      </a:accent6>
      <a:hlink>
        <a:srgbClr val="575757"/>
      </a:hlink>
      <a:folHlink>
        <a:srgbClr val="0046AD"/>
      </a:folHlink>
    </a:clrScheme>
    <a:fontScheme name="ADG">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sz="1800" dirty="0" smtClean="0"/>
        </a:defPPr>
      </a:lstStyle>
    </a:txDef>
  </a:objectDefaults>
  <a:extraClrSchemeLst/>
  <a:extLst>
    <a:ext uri="{05A4C25C-085E-4340-85A3-A5531E510DB2}">
      <thm15:themeFamily xmlns:thm15="http://schemas.microsoft.com/office/thememl/2012/main" name="Präsentation2" id="{AE138533-BA18-4D7E-9B22-278A71B8E00D}" vid="{35436B65-E457-44F3-AA5D-04C70D9FA91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ba0fc83-250a-43ec-9701-0fdb202ef607" xsi:nil="true"/>
    <lcf76f155ced4ddcb4097134ff3c332f xmlns="0d587a5c-f80a-4805-8195-9c697eb466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7E34D5EB61374DAA72FCA863E6FE2B" ma:contentTypeVersion="16" ma:contentTypeDescription="Ein neues Dokument erstellen." ma:contentTypeScope="" ma:versionID="51616b4a9df3aafaa12285490953960a">
  <xsd:schema xmlns:xsd="http://www.w3.org/2001/XMLSchema" xmlns:xs="http://www.w3.org/2001/XMLSchema" xmlns:p="http://schemas.microsoft.com/office/2006/metadata/properties" xmlns:ns2="0d587a5c-f80a-4805-8195-9c697eb46649" xmlns:ns3="bba0fc83-250a-43ec-9701-0fdb202ef607" targetNamespace="http://schemas.microsoft.com/office/2006/metadata/properties" ma:root="true" ma:fieldsID="068e9c7aff82198642cc29cab7e98f6d" ns2:_="" ns3:_="">
    <xsd:import namespace="0d587a5c-f80a-4805-8195-9c697eb46649"/>
    <xsd:import namespace="bba0fc83-250a-43ec-9701-0fdb202ef60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87a5c-f80a-4805-8195-9c697eb46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c1764a66-c8e3-42bc-a199-f30698a7d04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a0fc83-250a-43ec-9701-0fdb202ef607"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d5610b9c-10e6-461c-bd7e-8c40316a85d6}" ma:internalName="TaxCatchAll" ma:showField="CatchAllData" ma:web="bba0fc83-250a-43ec-9701-0fdb202ef6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E649F-4EE2-4CF1-984E-B94E2E4BFA6D}">
  <ds:schemaRefs>
    <ds:schemaRef ds:uri="http://schemas.microsoft.com/office/2006/metadata/properties"/>
    <ds:schemaRef ds:uri="http://schemas.microsoft.com/office/infopath/2007/PartnerControls"/>
    <ds:schemaRef ds:uri="bba0fc83-250a-43ec-9701-0fdb202ef607"/>
    <ds:schemaRef ds:uri="http://schemas.microsoft.com/office/2006/documentManagement/types"/>
    <ds:schemaRef ds:uri="http://schemas.openxmlformats.org/package/2006/metadata/core-properties"/>
    <ds:schemaRef ds:uri="http://purl.org/dc/terms/"/>
    <ds:schemaRef ds:uri="http://purl.org/dc/elements/1.1/"/>
    <ds:schemaRef ds:uri="0d587a5c-f80a-4805-8195-9c697eb46649"/>
    <ds:schemaRef ds:uri="http://www.w3.org/XML/1998/namespace"/>
    <ds:schemaRef ds:uri="http://purl.org/dc/dcmitype/"/>
  </ds:schemaRefs>
</ds:datastoreItem>
</file>

<file path=customXml/itemProps2.xml><?xml version="1.0" encoding="utf-8"?>
<ds:datastoreItem xmlns:ds="http://schemas.openxmlformats.org/officeDocument/2006/customXml" ds:itemID="{CE38F15F-41EC-4F28-A620-5A712BB27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87a5c-f80a-4805-8195-9c697eb46649"/>
    <ds:schemaRef ds:uri="bba0fc83-250a-43ec-9701-0fdb202ef6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0640F5-DC3B-4A77-9F74-B12E63BE5D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1526</Words>
  <Application>Microsoft Office PowerPoint</Application>
  <PresentationFormat>Benutzerdefiniert</PresentationFormat>
  <Paragraphs>222</Paragraphs>
  <Slides>29</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Calibri Light</vt:lpstr>
      <vt:lpstr>Symbol</vt:lpstr>
      <vt:lpstr>Times</vt:lpstr>
      <vt:lpstr>Times New Roman</vt:lpstr>
      <vt:lpstr>Master Titel</vt:lpstr>
      <vt:lpstr>Investieren statt „nur“ Sparen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Regina Lang</dc:creator>
  <cp:lastModifiedBy>Pfeifer, Prof. Dr. Guido</cp:lastModifiedBy>
  <cp:revision>118</cp:revision>
  <cp:lastPrinted>2023-05-05T10:13:29Z</cp:lastPrinted>
  <dcterms:created xsi:type="dcterms:W3CDTF">2021-02-08T16:26:15Z</dcterms:created>
  <dcterms:modified xsi:type="dcterms:W3CDTF">2023-05-07T16:21:57Z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0x010100487E34D5EB61374DAA72FCA863E6FE2B</vt:lpwstr>
  </property>
  <property fmtid="{D5CDD505-2E9C-101B-9397-08002B2CF9AE}" pid="3" name="MediaServiceImageTags">
    <vt:lpwstr/>
  </property>
</Properties>
</file>